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4"/>
  </p:sldMasterIdLst>
  <p:notesMasterIdLst>
    <p:notesMasterId r:id="rId14"/>
  </p:notesMasterIdLst>
  <p:sldIdLst>
    <p:sldId id="454" r:id="rId5"/>
    <p:sldId id="11730" r:id="rId6"/>
    <p:sldId id="11731" r:id="rId7"/>
    <p:sldId id="11732" r:id="rId8"/>
    <p:sldId id="11733" r:id="rId9"/>
    <p:sldId id="11734" r:id="rId10"/>
    <p:sldId id="11735" r:id="rId11"/>
    <p:sldId id="11736" r:id="rId12"/>
    <p:sldId id="1173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15972174-18BC-4531-ADD9-B71DD5159786}">
          <p14:sldIdLst>
            <p14:sldId id="454"/>
            <p14:sldId id="11730"/>
            <p14:sldId id="11731"/>
            <p14:sldId id="11732"/>
            <p14:sldId id="11733"/>
            <p14:sldId id="11734"/>
            <p14:sldId id="11735"/>
            <p14:sldId id="11736"/>
            <p14:sldId id="1173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01D2B5-94D3-3250-0B88-154A6B42D718}" name="Lynn Overmyer" initials="LO" userId="S::lynn.overmyer@tntp.org::cc7fc513-0e95-407f-bd42-1a2aeed941d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7D5C"/>
    <a:srgbClr val="C21943"/>
    <a:srgbClr val="F2CF13"/>
    <a:srgbClr val="00355F"/>
    <a:srgbClr val="F0EFEB"/>
    <a:srgbClr val="FFDCC9"/>
    <a:srgbClr val="FFE47A"/>
    <a:srgbClr val="000000"/>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2989B-24E8-4465-B7BE-8D73118DAD2D}" v="1" dt="2023-10-30T22:56:20.369"/>
    <p1510:client id="{5E837708-4D53-47A1-B3F2-70464D052336}" v="112" dt="2023-10-30T21:24:29.3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5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75719-7536-48F2-BFF1-FC9B169A3FFB}"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E7A17-EB19-413F-8D87-C6AE7DF93C5C}" type="slidenum">
              <a:rPr lang="en-US" smtClean="0"/>
              <a:t>‹#›</a:t>
            </a:fld>
            <a:endParaRPr lang="en-US"/>
          </a:p>
        </p:txBody>
      </p:sp>
    </p:spTree>
    <p:extLst>
      <p:ext uri="{BB962C8B-B14F-4D97-AF65-F5344CB8AC3E}">
        <p14:creationId xmlns:p14="http://schemas.microsoft.com/office/powerpoint/2010/main" val="1140505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314C-54B6-6F6E-2166-B52E0035725F}"/>
              </a:ext>
            </a:extLst>
          </p:cNvPr>
          <p:cNvSpPr>
            <a:spLocks noGrp="1"/>
          </p:cNvSpPr>
          <p:nvPr>
            <p:ph type="ctrTitle"/>
          </p:nvPr>
        </p:nvSpPr>
        <p:spPr>
          <a:xfrm>
            <a:off x="1524000" y="1122363"/>
            <a:ext cx="9144000" cy="2387600"/>
          </a:xfrm>
        </p:spPr>
        <p:txBody>
          <a:bodyPr anchor="b"/>
          <a:lstStyle>
            <a:lvl1pPr algn="ctr">
              <a:defRPr sz="6000" b="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E992D47-9182-BAED-574C-2BB29CF9A9EF}"/>
              </a:ext>
            </a:extLst>
          </p:cNvPr>
          <p:cNvSpPr>
            <a:spLocks noGrp="1"/>
          </p:cNvSpPr>
          <p:nvPr>
            <p:ph type="subTitle" idx="1"/>
          </p:nvPr>
        </p:nvSpPr>
        <p:spPr>
          <a:xfrm>
            <a:off x="1524000" y="3602038"/>
            <a:ext cx="9144000" cy="1655762"/>
          </a:xfrm>
        </p:spPr>
        <p:txBody>
          <a:bodyPr>
            <a:normAutofit/>
          </a:bodyPr>
          <a:lstStyle>
            <a:lvl1pPr marL="0" indent="0" algn="ctr">
              <a:buNone/>
              <a:defRPr sz="25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64233D6-2C47-BEF6-618D-8E7361BE9FD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A91E900E-A805-F5D2-4D3D-A2CB1571A06A}"/>
              </a:ext>
            </a:extLst>
          </p:cNvPr>
          <p:cNvSpPr>
            <a:spLocks noGrp="1"/>
          </p:cNvSpPr>
          <p:nvPr>
            <p:ph type="ftr" sz="quarter" idx="11"/>
          </p:nvPr>
        </p:nvSpPr>
        <p:spPr>
          <a:xfrm>
            <a:off x="4038600" y="6356350"/>
            <a:ext cx="4114800" cy="365125"/>
          </a:xfrm>
          <a:prstGeom prst="rect">
            <a:avLst/>
          </a:prstGeom>
        </p:spPr>
        <p:txBody>
          <a:bodyPr/>
          <a:lstStyle/>
          <a:p>
            <a:r>
              <a:rPr lang="en-US"/>
              <a:t>Presentation Title</a:t>
            </a:r>
          </a:p>
        </p:txBody>
      </p:sp>
      <p:sp>
        <p:nvSpPr>
          <p:cNvPr id="6" name="Slide Number Placeholder 5">
            <a:extLst>
              <a:ext uri="{FF2B5EF4-FFF2-40B4-BE49-F238E27FC236}">
                <a16:creationId xmlns:a16="http://schemas.microsoft.com/office/drawing/2014/main" id="{E055A8CE-BECE-E61B-7B69-000C942C90CF}"/>
              </a:ext>
            </a:extLst>
          </p:cNvPr>
          <p:cNvSpPr>
            <a:spLocks noGrp="1"/>
          </p:cNvSpPr>
          <p:nvPr>
            <p:ph type="sldNum" sz="quarter" idx="12"/>
          </p:nvPr>
        </p:nvSpPr>
        <p:spPr>
          <a:xfrm>
            <a:off x="8610600" y="6356350"/>
            <a:ext cx="2743200" cy="365125"/>
          </a:xfrm>
          <a:prstGeom prst="rect">
            <a:avLst/>
          </a:prstGeom>
        </p:spPr>
        <p:txBody>
          <a:bodyPr/>
          <a:lstStyle/>
          <a:p>
            <a:fld id="{1B7F9F53-6EF6-48FC-AC4F-2B5AECC7043F}" type="slidenum">
              <a:rPr lang="en-US" smtClean="0"/>
              <a:t>‹#›</a:t>
            </a:fld>
            <a:endParaRPr lang="en-US"/>
          </a:p>
        </p:txBody>
      </p:sp>
    </p:spTree>
    <p:extLst>
      <p:ext uri="{BB962C8B-B14F-4D97-AF65-F5344CB8AC3E}">
        <p14:creationId xmlns:p14="http://schemas.microsoft.com/office/powerpoint/2010/main" val="114973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Blue">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p:nvSpPr>
        <p:spPr>
          <a:xfrm>
            <a:off x="637714" y="637042"/>
            <a:ext cx="10916572" cy="5583917"/>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ACFD425-A430-36A7-6DD2-DEE922BCAE85}"/>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979A86D4-89A3-8447-381D-B35528982008}"/>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53FDDB8D-63B6-B111-ABE4-62F258BD4039}"/>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dirty="0"/>
              <a:t>Section break text</a:t>
            </a:r>
          </a:p>
        </p:txBody>
      </p:sp>
      <p:sp>
        <p:nvSpPr>
          <p:cNvPr id="4" name="Rectangle">
            <a:extLst>
              <a:ext uri="{FF2B5EF4-FFF2-40B4-BE49-F238E27FC236}">
                <a16:creationId xmlns:a16="http://schemas.microsoft.com/office/drawing/2014/main" id="{0E8495F4-9058-64FC-8464-C28B8EA8517B}"/>
              </a:ext>
            </a:extLst>
          </p:cNvPr>
          <p:cNvSpPr/>
          <p:nvPr userDrawn="1"/>
        </p:nvSpPr>
        <p:spPr>
          <a:xfrm>
            <a:off x="637714" y="637042"/>
            <a:ext cx="10916572" cy="5583917"/>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832435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9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C8FDBA3A-3FF9-5E4D-E5BB-3640CF84F568}"/>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69672977-3D3A-69FE-08FC-0632BADE30FF}"/>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13269695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0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C2AF8088-9404-B757-0FA6-3A099DE75A22}"/>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CC179F47-F33D-897D-367E-8049249D02D7}"/>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5957115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1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6D65CC96-1525-DAC6-87E3-E2BD3FC611BF}"/>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312152BD-AD15-1F2D-8DD6-966577B62D3D}"/>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961490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2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434529FF-5FE3-1D13-FFCF-B615F0146AD8}"/>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7AAC852A-0C67-67F6-50EE-AB6CD9A97B11}"/>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9806855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3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9E807A21-ADEB-00A3-526C-7C6AD88332F9}"/>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9E7161A3-2117-BC4D-B62C-50B07E692575}"/>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064783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4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F0AE928C-81A3-0F5F-AB1F-F2C42A1C5F27}"/>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00C2773F-ACEE-2796-D6C5-56187422F5D6}"/>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33863457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5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C37D81C5-8A45-FE71-EE3F-EF85B177D246}"/>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7" name="Slide Number Placeholder 3">
            <a:extLst>
              <a:ext uri="{FF2B5EF4-FFF2-40B4-BE49-F238E27FC236}">
                <a16:creationId xmlns:a16="http://schemas.microsoft.com/office/drawing/2014/main" id="{67214ABF-15AB-DDBF-724A-73CC32960EC8}"/>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41011044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Top Half Solid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BA6B0B5-5C79-E4C0-FE57-BE0E5C94F44F}"/>
              </a:ext>
            </a:extLst>
          </p:cNvPr>
          <p:cNvSpPr/>
          <p:nvPr userDrawn="1"/>
        </p:nvSpPr>
        <p:spPr>
          <a:xfrm>
            <a:off x="0" y="-342413"/>
            <a:ext cx="12192000" cy="3787322"/>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3E1AF90-1952-FB86-04CF-A5A00B1300C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FBCCFCC9-B91E-433D-5B7C-E878BFBA8A6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sp>
        <p:nvSpPr>
          <p:cNvPr id="7" name="Footer Placeholder 1">
            <a:extLst>
              <a:ext uri="{FF2B5EF4-FFF2-40B4-BE49-F238E27FC236}">
                <a16:creationId xmlns:a16="http://schemas.microsoft.com/office/drawing/2014/main" id="{3869CD8B-457B-BD47-13F2-611EFDD13FFF}"/>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8" name="Slide Number Placeholder 3">
            <a:extLst>
              <a:ext uri="{FF2B5EF4-FFF2-40B4-BE49-F238E27FC236}">
                <a16:creationId xmlns:a16="http://schemas.microsoft.com/office/drawing/2014/main" id="{22FE0628-0607-E411-057C-E49C702111AF}"/>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1821008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Top half solid blac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userDrawn="1"/>
        </p:nvSpPr>
        <p:spPr>
          <a:xfrm>
            <a:off x="0" y="-342413"/>
            <a:ext cx="12192000" cy="3787322"/>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bg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AFCC7117-193E-3FDD-EBE8-B6A1110F84ED}"/>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F5E08AC1-BFD5-9E21-B2E3-5053A9282471}"/>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56254152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2_Bottom Half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11941205-C210-7D52-79BA-EAD419F4529F}"/>
              </a:ext>
            </a:extLst>
          </p:cNvPr>
          <p:cNvSpPr/>
          <p:nvPr userDrawn="1"/>
        </p:nvSpPr>
        <p:spPr>
          <a:xfrm>
            <a:off x="0" y="2778346"/>
            <a:ext cx="12192000" cy="4088295"/>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4" name="Text Placeholder 5">
            <a:extLst>
              <a:ext uri="{FF2B5EF4-FFF2-40B4-BE49-F238E27FC236}">
                <a16:creationId xmlns:a16="http://schemas.microsoft.com/office/drawing/2014/main" id="{A9BA87DC-49E1-3A87-57DB-B0DE1FE4072B}"/>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Slide Header</a:t>
            </a:r>
          </a:p>
        </p:txBody>
      </p:sp>
      <p:sp>
        <p:nvSpPr>
          <p:cNvPr id="2" name="Footer Placeholder 1">
            <a:extLst>
              <a:ext uri="{FF2B5EF4-FFF2-40B4-BE49-F238E27FC236}">
                <a16:creationId xmlns:a16="http://schemas.microsoft.com/office/drawing/2014/main" id="{6DAB1A90-184E-60F9-9CBD-19CFA46E22FE}"/>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4788D226-5E93-48C8-5933-D234A496D50B}"/>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38591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4760AEE-857D-7C38-1C45-436330B205C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6BBC6CE7-B48D-9EF0-76D2-E93FEA496B12}"/>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B3D414DB-1EEE-1EDD-7E6C-E581FB4D49F7}"/>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dirty="0"/>
              <a:t>Section break text</a:t>
            </a:r>
          </a:p>
        </p:txBody>
      </p:sp>
      <p:sp>
        <p:nvSpPr>
          <p:cNvPr id="4" name="Rectangle">
            <a:extLst>
              <a:ext uri="{FF2B5EF4-FFF2-40B4-BE49-F238E27FC236}">
                <a16:creationId xmlns:a16="http://schemas.microsoft.com/office/drawing/2014/main" id="{F9D52AFD-948E-D33E-83C1-E02C9F9E109C}"/>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48430477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Bottom Half Solid Color Section C">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AF536305-BFFB-58F9-BEFA-C33EF6DA778D}"/>
              </a:ext>
            </a:extLst>
          </p:cNvPr>
          <p:cNvSpPr/>
          <p:nvPr userDrawn="1"/>
        </p:nvSpPr>
        <p:spPr>
          <a:xfrm>
            <a:off x="0" y="2778346"/>
            <a:ext cx="12192000" cy="4088295"/>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bg1"/>
                </a:solidFill>
                <a:latin typeface="+mn-lt"/>
              </a:defRPr>
            </a:lvl1pPr>
          </a:lstStyle>
          <a:p>
            <a:pPr lvl="0"/>
            <a:r>
              <a:rPr lang="en-US"/>
              <a:t>Text</a:t>
            </a:r>
          </a:p>
        </p:txBody>
      </p:sp>
      <p:sp>
        <p:nvSpPr>
          <p:cNvPr id="3" name="Text Placeholder 5">
            <a:extLst>
              <a:ext uri="{FF2B5EF4-FFF2-40B4-BE49-F238E27FC236}">
                <a16:creationId xmlns:a16="http://schemas.microsoft.com/office/drawing/2014/main" id="{7A0884C8-4340-EE8E-3AA4-79D7983B61A7}"/>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defRPr>
            </a:lvl1pPr>
          </a:lstStyle>
          <a:p>
            <a:pPr lvl="0"/>
            <a:r>
              <a:rPr lang="en-US"/>
              <a:t>Slide Header</a:t>
            </a:r>
          </a:p>
        </p:txBody>
      </p:sp>
      <p:sp>
        <p:nvSpPr>
          <p:cNvPr id="2" name="Footer Placeholder 1">
            <a:extLst>
              <a:ext uri="{FF2B5EF4-FFF2-40B4-BE49-F238E27FC236}">
                <a16:creationId xmlns:a16="http://schemas.microsoft.com/office/drawing/2014/main" id="{570A158A-8594-4F6A-8FE3-5B510742BC30}"/>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bg1"/>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63183531-491F-03CA-3314-3D67B961ED05}"/>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bg1"/>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57566213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6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sp>
        <p:nvSpPr>
          <p:cNvPr id="3" name="Footer Placeholder 1">
            <a:extLst>
              <a:ext uri="{FF2B5EF4-FFF2-40B4-BE49-F238E27FC236}">
                <a16:creationId xmlns:a16="http://schemas.microsoft.com/office/drawing/2014/main" id="{ED88AC41-A5C7-868D-A29E-B48560014C27}"/>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ED160BF4-7588-9BAF-A819-7C5CF4698CA9}"/>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19697971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7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600164"/>
          </a:xfrm>
          <a:prstGeom prst="rect">
            <a:avLst/>
          </a:prstGeom>
        </p:spPr>
        <p:txBody>
          <a:bodyPr>
            <a:spAutoFit/>
          </a:bodyPr>
          <a:lstStyle>
            <a:lvl1pPr marL="0" indent="0" algn="l">
              <a:buNone/>
              <a:defRPr sz="3300" b="0">
                <a:solidFill>
                  <a:schemeClr val="bg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sp>
        <p:nvSpPr>
          <p:cNvPr id="3" name="Footer Placeholder 1">
            <a:extLst>
              <a:ext uri="{FF2B5EF4-FFF2-40B4-BE49-F238E27FC236}">
                <a16:creationId xmlns:a16="http://schemas.microsoft.com/office/drawing/2014/main" id="{454236C9-C988-0E5D-551A-8EE8E4CDDCFE}"/>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4D26F9D6-CB89-6323-E0EE-3EB9C2119D8D}"/>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7934707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8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sp>
        <p:nvSpPr>
          <p:cNvPr id="3" name="Footer Placeholder 1">
            <a:extLst>
              <a:ext uri="{FF2B5EF4-FFF2-40B4-BE49-F238E27FC236}">
                <a16:creationId xmlns:a16="http://schemas.microsoft.com/office/drawing/2014/main" id="{5EA7D212-F108-3EF8-4082-38BCF6C9518B}"/>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08986BB4-37BA-4ADB-9229-5FF86C6FBBFD}"/>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19201642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Blank Gray">
    <p:bg>
      <p:bgPr>
        <a:solidFill>
          <a:srgbClr val="F0EFEB"/>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E618FCD-F867-6B50-1A41-38893978B1CA}"/>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3" name="Slide Number Placeholder 3">
            <a:extLst>
              <a:ext uri="{FF2B5EF4-FFF2-40B4-BE49-F238E27FC236}">
                <a16:creationId xmlns:a16="http://schemas.microsoft.com/office/drawing/2014/main" id="{C5A0ADDA-105A-F567-991D-AFA7F965C230}"/>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4240693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Mint Lef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78A392A-CF65-EE48-404B-D9B876E37021}"/>
              </a:ext>
            </a:extLst>
          </p:cNvPr>
          <p:cNvSpPr/>
          <p:nvPr userDrawn="1"/>
        </p:nvSpPr>
        <p:spPr>
          <a:xfrm>
            <a:off x="-45638" y="-7384"/>
            <a:ext cx="2573176" cy="690848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Footer Placeholder 1">
            <a:extLst>
              <a:ext uri="{FF2B5EF4-FFF2-40B4-BE49-F238E27FC236}">
                <a16:creationId xmlns:a16="http://schemas.microsoft.com/office/drawing/2014/main" id="{42CE24A4-B343-1830-BC88-4A4BA2EBE2A4}"/>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238CA366-C525-AC4B-AA36-D1C63986CCD1}"/>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6970639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1/2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07C2FD88-14EB-EE2B-2208-028C705D9BB8}"/>
              </a:ext>
            </a:extLst>
          </p:cNvPr>
          <p:cNvSpPr>
            <a:spLocks noGrp="1"/>
          </p:cNvSpPr>
          <p:nvPr>
            <p:ph type="body" sz="quarter" idx="14" hasCustomPrompt="1"/>
          </p:nvPr>
        </p:nvSpPr>
        <p:spPr>
          <a:xfrm>
            <a:off x="838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E88C3477-CCD6-4F7A-F82A-F0601DC26FF0}"/>
              </a:ext>
            </a:extLst>
          </p:cNvPr>
          <p:cNvSpPr>
            <a:spLocks noGrp="1"/>
          </p:cNvSpPr>
          <p:nvPr>
            <p:ph type="body" sz="quarter" idx="13" hasCustomPrompt="1"/>
          </p:nvPr>
        </p:nvSpPr>
        <p:spPr>
          <a:xfrm>
            <a:off x="6934203" y="1320153"/>
            <a:ext cx="4419598" cy="475376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812FFD33-DFFB-E882-6478-D9B66F269B4F}"/>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15B3CA38-709D-FEAD-505D-640B34C696D4}"/>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19220276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_1/2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609600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56926DFB-51DB-F24B-0D9E-B11E453D7163}"/>
              </a:ext>
            </a:extLst>
          </p:cNvPr>
          <p:cNvSpPr>
            <a:spLocks noGrp="1"/>
          </p:cNvSpPr>
          <p:nvPr>
            <p:ph type="body" sz="quarter" idx="14" hasCustomPrompt="1"/>
          </p:nvPr>
        </p:nvSpPr>
        <p:spPr>
          <a:xfrm>
            <a:off x="6934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B9FB7A1D-8BF0-581B-2D9E-3462FEFD4771}"/>
              </a:ext>
            </a:extLst>
          </p:cNvPr>
          <p:cNvSpPr>
            <a:spLocks noGrp="1"/>
          </p:cNvSpPr>
          <p:nvPr>
            <p:ph type="body" sz="quarter" idx="13" hasCustomPrompt="1"/>
          </p:nvPr>
        </p:nvSpPr>
        <p:spPr>
          <a:xfrm>
            <a:off x="838200" y="1320153"/>
            <a:ext cx="4419598" cy="466983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6BB29625-1850-9585-4316-ED6E54FCC3F4}"/>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3" name="Slide Number Placeholder 3">
            <a:extLst>
              <a:ext uri="{FF2B5EF4-FFF2-40B4-BE49-F238E27FC236}">
                <a16:creationId xmlns:a16="http://schemas.microsoft.com/office/drawing/2014/main" id="{2AC58E2C-8895-A721-5449-9D3B149C0135}"/>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51938490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3_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1" y="1"/>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D6EC8C61-904C-915A-8576-630FDB45FC9B}"/>
              </a:ext>
            </a:extLst>
          </p:cNvPr>
          <p:cNvSpPr>
            <a:spLocks noGrp="1"/>
          </p:cNvSpPr>
          <p:nvPr>
            <p:ph type="body" sz="quarter" idx="14" hasCustomPrompt="1"/>
          </p:nvPr>
        </p:nvSpPr>
        <p:spPr>
          <a:xfrm>
            <a:off x="214686"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D8F29040-49CC-57CC-801B-45C57CA14861}"/>
              </a:ext>
            </a:extLst>
          </p:cNvPr>
          <p:cNvSpPr>
            <a:spLocks noGrp="1"/>
          </p:cNvSpPr>
          <p:nvPr>
            <p:ph type="body" sz="quarter" idx="13" hasCustomPrompt="1"/>
          </p:nvPr>
        </p:nvSpPr>
        <p:spPr>
          <a:xfrm>
            <a:off x="3371353"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CE53FD06-03DA-9958-1EC2-0AB472C98017}"/>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3BE83E74-2B50-A130-FA8B-9871E4470C08}"/>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06909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1_1/3 Solid Color Section 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userDrawn="1"/>
        </p:nvSpPr>
        <p:spPr>
          <a:xfrm>
            <a:off x="-45638" y="-7384"/>
            <a:ext cx="883839" cy="690848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16E261A7-08F3-5425-7F2F-2D8A001F8E34}"/>
              </a:ext>
            </a:extLst>
          </p:cNvPr>
          <p:cNvSpPr>
            <a:spLocks noGrp="1"/>
          </p:cNvSpPr>
          <p:nvPr>
            <p:ph type="body" sz="quarter" idx="12" hasCustomPrompt="1"/>
          </p:nvPr>
        </p:nvSpPr>
        <p:spPr>
          <a:xfrm>
            <a:off x="1130110" y="1075532"/>
            <a:ext cx="10223554" cy="600869"/>
          </a:xfrm>
          <a:prstGeom prst="rect">
            <a:avLst/>
          </a:prstGeom>
        </p:spPr>
        <p:txBody>
          <a:bodyPr/>
          <a:lstStyle>
            <a:lvl1pPr marL="0" indent="0" algn="l">
              <a:buNone/>
              <a:defRPr sz="4000" b="0">
                <a:solidFill>
                  <a:srgbClr val="000000"/>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39DCBA01-CB81-A5BD-125B-BAFBC12D3828}"/>
              </a:ext>
            </a:extLst>
          </p:cNvPr>
          <p:cNvSpPr>
            <a:spLocks noGrp="1"/>
          </p:cNvSpPr>
          <p:nvPr>
            <p:ph type="body" sz="quarter" idx="13" hasCustomPrompt="1"/>
          </p:nvPr>
        </p:nvSpPr>
        <p:spPr>
          <a:xfrm>
            <a:off x="1130245" y="2091532"/>
            <a:ext cx="10223554" cy="3454400"/>
          </a:xfrm>
          <a:prstGeom prst="rect">
            <a:avLst/>
          </a:prstGeom>
        </p:spPr>
        <p:txBody>
          <a:bodyPr/>
          <a:lstStyle>
            <a:lvl1pPr marL="0" indent="0" algn="l">
              <a:buNone/>
              <a:defRPr>
                <a:latin typeface="+mn-lt"/>
                <a:cs typeface="Arial" panose="020B0604020202020204" pitchFamily="34" charset="0"/>
              </a:defRPr>
            </a:lvl1pPr>
          </a:lstStyle>
          <a:p>
            <a:pPr lvl="0"/>
            <a:r>
              <a:rPr lang="en-US"/>
              <a:t>Text</a:t>
            </a:r>
          </a:p>
        </p:txBody>
      </p:sp>
      <p:sp>
        <p:nvSpPr>
          <p:cNvPr id="5" name="Footer Placeholder 1">
            <a:extLst>
              <a:ext uri="{FF2B5EF4-FFF2-40B4-BE49-F238E27FC236}">
                <a16:creationId xmlns:a16="http://schemas.microsoft.com/office/drawing/2014/main" id="{81651867-0F30-33DE-CE75-A31AC1EF7AA0}"/>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0379EE97-1CD6-1E1C-8A33-423604613137}"/>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7296679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p:nvSpPr>
        <p:spPr>
          <a:xfrm>
            <a:off x="637714"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4760AEE-857D-7C38-1C45-436330B205C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6BBC6CE7-B48D-9EF0-76D2-E93FEA496B12}"/>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4" name="Text Placeholder 8">
            <a:extLst>
              <a:ext uri="{FF2B5EF4-FFF2-40B4-BE49-F238E27FC236}">
                <a16:creationId xmlns:a16="http://schemas.microsoft.com/office/drawing/2014/main" id="{4291EAF9-2027-7C1E-4B9C-7586F19EAC71}"/>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dirty="0"/>
              <a:t>Section break text</a:t>
            </a:r>
          </a:p>
        </p:txBody>
      </p:sp>
      <p:sp>
        <p:nvSpPr>
          <p:cNvPr id="3" name="Rectangle">
            <a:extLst>
              <a:ext uri="{FF2B5EF4-FFF2-40B4-BE49-F238E27FC236}">
                <a16:creationId xmlns:a16="http://schemas.microsoft.com/office/drawing/2014/main" id="{EF14BC86-556C-1B1F-2B2D-F281AA4E68A6}"/>
              </a:ext>
            </a:extLst>
          </p:cNvPr>
          <p:cNvSpPr/>
          <p:nvPr userDrawn="1"/>
        </p:nvSpPr>
        <p:spPr>
          <a:xfrm>
            <a:off x="637714"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20892749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Large Text Box">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16958" y="1219200"/>
            <a:ext cx="11033760" cy="5093208"/>
          </a:xfrm>
          <a:prstGeom prst="rect">
            <a:avLst/>
          </a:prstGeom>
        </p:spPr>
        <p:txBody>
          <a:bodyPr/>
          <a:lstStyle>
            <a:lvl1pPr marL="203200" indent="-203200" algn="l">
              <a:buFontTx/>
              <a:buBlip>
                <a:blip r:embed="rId2"/>
              </a:buBlip>
              <a:defRPr sz="2500">
                <a:solidFill>
                  <a:srgbClr val="000000"/>
                </a:solidFill>
                <a:latin typeface="Arial" panose="020B0604020202020204" pitchFamily="34" charset="0"/>
                <a:cs typeface="Arial" panose="020B0604020202020204" pitchFamily="34" charset="0"/>
              </a:defRPr>
            </a:lvl1pPr>
            <a:lvl2pPr marL="508000" indent="-203200" algn="l">
              <a:buFontTx/>
              <a:buBlip>
                <a:blip r:embed="rId2"/>
              </a:buBlip>
              <a:defRPr sz="2500">
                <a:solidFill>
                  <a:srgbClr val="000000"/>
                </a:solidFill>
                <a:latin typeface="Arial" panose="020B0604020202020204" pitchFamily="34" charset="0"/>
                <a:cs typeface="Arial" panose="020B0604020202020204" pitchFamily="34" charset="0"/>
              </a:defRPr>
            </a:lvl2pPr>
            <a:lvl3pPr marL="812800" indent="-203200" algn="l">
              <a:buFontTx/>
              <a:buBlip>
                <a:blip r:embed="rId2"/>
              </a:buBlip>
              <a:defRPr sz="2500">
                <a:solidFill>
                  <a:srgbClr val="000000"/>
                </a:solidFill>
                <a:latin typeface="Arial" panose="020B0604020202020204" pitchFamily="34" charset="0"/>
                <a:cs typeface="Arial" panose="020B0604020202020204" pitchFamily="34" charset="0"/>
              </a:defRPr>
            </a:lvl3pPr>
            <a:lvl4pPr marL="1117600" indent="-203200" algn="l">
              <a:buFontTx/>
              <a:buBlip>
                <a:blip r:embed="rId2"/>
              </a:buBlip>
              <a:defRPr sz="2500">
                <a:solidFill>
                  <a:srgbClr val="000000"/>
                </a:solidFill>
                <a:latin typeface="Arial" panose="020B0604020202020204" pitchFamily="34" charset="0"/>
                <a:cs typeface="Arial" panose="020B0604020202020204" pitchFamily="34" charset="0"/>
              </a:defRPr>
            </a:lvl4pPr>
            <a:lvl5pPr marL="1422400" indent="-203200" algn="l">
              <a:buFontTx/>
              <a:buBlip>
                <a:blip r:embed="rId2"/>
              </a:buBlip>
              <a:defRPr sz="2500">
                <a:solidFill>
                  <a:srgbClr val="000000"/>
                </a:solidFill>
                <a:latin typeface="Arial" panose="020B0604020202020204" pitchFamily="34" charset="0"/>
                <a:cs typeface="Arial" panose="020B0604020202020204" pitchFamily="34" charset="0"/>
              </a:defRPr>
            </a:lvl5pPr>
          </a:lstStyle>
          <a:p>
            <a:pPr lvl="0"/>
            <a:r>
              <a:rPr lang="en-US"/>
              <a:t> Click to edit Master text styles</a:t>
            </a:r>
          </a:p>
          <a:p>
            <a:pPr lvl="1"/>
            <a:r>
              <a:rPr lang="en-US"/>
              <a:t> Second level</a:t>
            </a:r>
          </a:p>
          <a:p>
            <a:pPr lvl="2"/>
            <a:r>
              <a:rPr lang="en-US"/>
              <a:t> Third level</a:t>
            </a:r>
          </a:p>
          <a:p>
            <a:pPr lvl="3"/>
            <a:r>
              <a:rPr lang="en-US"/>
              <a:t> Fourth level</a:t>
            </a:r>
          </a:p>
          <a:p>
            <a:pPr lvl="4"/>
            <a:r>
              <a:rPr lang="en-US"/>
              <a:t> Fifth level</a:t>
            </a:r>
          </a:p>
        </p:txBody>
      </p:sp>
      <p:sp>
        <p:nvSpPr>
          <p:cNvPr id="13" name="Rectangle 3"/>
          <p:cNvSpPr>
            <a:spLocks noGrp="1" noChangeArrowheads="1"/>
          </p:cNvSpPr>
          <p:nvPr>
            <p:ph type="title"/>
          </p:nvPr>
        </p:nvSpPr>
        <p:spPr bwMode="auto">
          <a:xfrm>
            <a:off x="416958" y="280773"/>
            <a:ext cx="11358088"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3300" b="0">
                <a:solidFill>
                  <a:srgbClr val="000000"/>
                </a:solidFill>
                <a:latin typeface="+mj-lt"/>
              </a:defRPr>
            </a:lvl1pPr>
          </a:lstStyle>
          <a:p>
            <a:pPr lvl="0"/>
            <a:r>
              <a:rPr lang="en-US"/>
              <a:t>Click to edit Master title style</a:t>
            </a:r>
          </a:p>
        </p:txBody>
      </p:sp>
      <p:sp>
        <p:nvSpPr>
          <p:cNvPr id="6" name="Footer Placeholder 1">
            <a:extLst>
              <a:ext uri="{FF2B5EF4-FFF2-40B4-BE49-F238E27FC236}">
                <a16:creationId xmlns:a16="http://schemas.microsoft.com/office/drawing/2014/main" id="{F216AC52-6B6B-8497-B325-966747C046C7}"/>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7" name="Slide Number Placeholder 3">
            <a:extLst>
              <a:ext uri="{FF2B5EF4-FFF2-40B4-BE49-F238E27FC236}">
                <a16:creationId xmlns:a16="http://schemas.microsoft.com/office/drawing/2014/main" id="{DDDCE1AA-0076-B53B-C52B-D0A09E6382D4}"/>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775506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int Header and Bod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1F194415-E72E-64FA-C2FF-948301F11E8D}"/>
              </a:ext>
            </a:extLst>
          </p:cNvPr>
          <p:cNvSpPr/>
          <p:nvPr/>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5">
            <a:extLst>
              <a:ext uri="{FF2B5EF4-FFF2-40B4-BE49-F238E27FC236}">
                <a16:creationId xmlns:a16="http://schemas.microsoft.com/office/drawing/2014/main" id="{D33C2D01-B29E-6BC3-71EB-9DCA193D22E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dirty="0"/>
              <a:t>Slide Header</a:t>
            </a:r>
          </a:p>
        </p:txBody>
      </p:sp>
      <p:sp>
        <p:nvSpPr>
          <p:cNvPr id="8" name="Text Placeholder 7">
            <a:extLst>
              <a:ext uri="{FF2B5EF4-FFF2-40B4-BE49-F238E27FC236}">
                <a16:creationId xmlns:a16="http://schemas.microsoft.com/office/drawing/2014/main" id="{4AD688DD-FCAD-A0F4-5910-DC570DBD044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Body Text</a:t>
            </a:r>
          </a:p>
        </p:txBody>
      </p:sp>
      <p:sp>
        <p:nvSpPr>
          <p:cNvPr id="13" name="Footer Placeholder 1">
            <a:extLst>
              <a:ext uri="{FF2B5EF4-FFF2-40B4-BE49-F238E27FC236}">
                <a16:creationId xmlns:a16="http://schemas.microsoft.com/office/drawing/2014/main" id="{E18D9281-722C-F1BA-A6E8-9CBBCE81166B}"/>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20C2E1A4-08C1-FDD2-12E9-0601FFD449E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3E693A0A-0816-9364-66E0-58D82E6B790C}"/>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498502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Gray Header and Bod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57B4DC74-4250-328C-FD00-87215F193CF2}"/>
              </a:ext>
            </a:extLst>
          </p:cNvPr>
          <p:cNvSpPr/>
          <p:nvPr/>
        </p:nvSpPr>
        <p:spPr>
          <a:xfrm>
            <a:off x="634003"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D496AB6D-3195-BDC7-9842-5698A0A2650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dirty="0"/>
              <a:t>Slide Header</a:t>
            </a:r>
          </a:p>
        </p:txBody>
      </p:sp>
      <p:sp>
        <p:nvSpPr>
          <p:cNvPr id="8" name="Text Placeholder 7">
            <a:extLst>
              <a:ext uri="{FF2B5EF4-FFF2-40B4-BE49-F238E27FC236}">
                <a16:creationId xmlns:a16="http://schemas.microsoft.com/office/drawing/2014/main" id="{ECFD39FF-2F60-9BDE-0B1F-288C5020802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Body Text</a:t>
            </a:r>
          </a:p>
        </p:txBody>
      </p:sp>
      <p:sp>
        <p:nvSpPr>
          <p:cNvPr id="9" name="Footer Placeholder 1">
            <a:extLst>
              <a:ext uri="{FF2B5EF4-FFF2-40B4-BE49-F238E27FC236}">
                <a16:creationId xmlns:a16="http://schemas.microsoft.com/office/drawing/2014/main" id="{545BA0DC-8CB4-2A91-2F16-F4F97B839692}"/>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E7D40325-EC5F-ED46-9691-5549A899B4E0}"/>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8BC49A6A-7219-5E3B-7211-3FC8151E9D98}"/>
              </a:ext>
            </a:extLst>
          </p:cNvPr>
          <p:cNvSpPr/>
          <p:nvPr userDrawn="1"/>
        </p:nvSpPr>
        <p:spPr>
          <a:xfrm>
            <a:off x="634003"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6580065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3 Solid Yellow">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C88D8E51-C80F-B53B-B15D-337E9D948D9E}"/>
              </a:ext>
            </a:extLst>
          </p:cNvPr>
          <p:cNvSpPr/>
          <p:nvPr/>
        </p:nvSpPr>
        <p:spPr>
          <a:xfrm>
            <a:off x="-45638" y="-7384"/>
            <a:ext cx="4302179" cy="690848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560AF7F-D9D9-354C-E040-D81EF51FC8F4}"/>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6" name="Text Placeholder 7">
            <a:extLst>
              <a:ext uri="{FF2B5EF4-FFF2-40B4-BE49-F238E27FC236}">
                <a16:creationId xmlns:a16="http://schemas.microsoft.com/office/drawing/2014/main" id="{B783DE40-A66A-7B6A-658A-E672CB5ABF55}"/>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F56F9C85-8157-9A3B-C930-453855661930}"/>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8EA3833-3BC3-6AE8-51DF-E5691BC4E75F}"/>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F8F262C9-75D0-1417-1117-23AF50489780}"/>
              </a:ext>
            </a:extLst>
          </p:cNvPr>
          <p:cNvSpPr/>
          <p:nvPr userDrawn="1"/>
        </p:nvSpPr>
        <p:spPr>
          <a:xfrm>
            <a:off x="-45638" y="-7384"/>
            <a:ext cx="4302179" cy="690848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1789595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p:nvSpPr>
        <p:spPr>
          <a:xfrm>
            <a:off x="-45638" y="-7383"/>
            <a:ext cx="4302179" cy="6865384"/>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6A8C965F-C1DC-C466-01CE-D3546B1079A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4816E27-92EB-B8BD-45E9-E141AB7D3C3B}"/>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527D358C-C3FF-E7A7-CFAF-B7FDA7A9121E}"/>
              </a:ext>
            </a:extLst>
          </p:cNvPr>
          <p:cNvSpPr/>
          <p:nvPr userDrawn="1"/>
        </p:nvSpPr>
        <p:spPr>
          <a:xfrm>
            <a:off x="-45638" y="-7383"/>
            <a:ext cx="4302179" cy="6865384"/>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2528710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p:nvSpPr>
        <p:spPr>
          <a:xfrm>
            <a:off x="-45638" y="-7383"/>
            <a:ext cx="4302179" cy="6865384"/>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6A8C965F-C1DC-C466-01CE-D3546B1079A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4816E27-92EB-B8BD-45E9-E141AB7D3C3B}"/>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1B8A798D-CD06-2CBF-4400-45A25C77D427}"/>
              </a:ext>
            </a:extLst>
          </p:cNvPr>
          <p:cNvSpPr/>
          <p:nvPr userDrawn="1"/>
        </p:nvSpPr>
        <p:spPr>
          <a:xfrm>
            <a:off x="-45638" y="-7383"/>
            <a:ext cx="4302179" cy="6865384"/>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8415178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p:nvSpPr>
        <p:spPr>
          <a:xfrm>
            <a:off x="-45638" y="-7383"/>
            <a:ext cx="4302179" cy="6865384"/>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6A8C965F-C1DC-C466-01CE-D3546B1079A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4816E27-92EB-B8BD-45E9-E141AB7D3C3B}"/>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C54D6FB3-1C12-3F66-6F86-003374C12BF2}"/>
              </a:ext>
            </a:extLst>
          </p:cNvPr>
          <p:cNvSpPr/>
          <p:nvPr userDrawn="1"/>
        </p:nvSpPr>
        <p:spPr>
          <a:xfrm>
            <a:off x="-45638" y="-7383"/>
            <a:ext cx="4302179" cy="6865384"/>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6091772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p:nvSpPr>
        <p:spPr>
          <a:xfrm>
            <a:off x="-45638" y="-7383"/>
            <a:ext cx="4302179" cy="6865384"/>
          </a:xfrm>
          <a:prstGeom prst="rect">
            <a:avLst/>
          </a:prstGeom>
          <a:solidFill>
            <a:srgbClr val="C21943"/>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6A8C965F-C1DC-C466-01CE-D3546B1079A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4816E27-92EB-B8BD-45E9-E141AB7D3C3B}"/>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FC194410-F985-1590-9F2B-5121F8719334}"/>
              </a:ext>
            </a:extLst>
          </p:cNvPr>
          <p:cNvSpPr/>
          <p:nvPr userDrawn="1"/>
        </p:nvSpPr>
        <p:spPr>
          <a:xfrm>
            <a:off x="-45638" y="-7383"/>
            <a:ext cx="4302179" cy="6865384"/>
          </a:xfrm>
          <a:prstGeom prst="rect">
            <a:avLst/>
          </a:prstGeom>
          <a:solidFill>
            <a:srgbClr val="C21943"/>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41216784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Slide A">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4BD3B79E-6A03-55EB-A710-901A98FEF19C}"/>
              </a:ext>
            </a:extLst>
          </p:cNvPr>
          <p:cNvSpPr>
            <a:spLocks noGrp="1"/>
          </p:cNvSpPr>
          <p:nvPr>
            <p:ph type="pic" sz="quarter" idx="10"/>
          </p:nvPr>
        </p:nvSpPr>
        <p:spPr>
          <a:xfrm>
            <a:off x="6045145" y="0"/>
            <a:ext cx="6146855" cy="6858000"/>
          </a:xfrm>
          <a:prstGeom prst="rect">
            <a:avLst/>
          </a:prstGeom>
          <a:noFill/>
        </p:spPr>
        <p:txBody>
          <a:bodyPr/>
          <a:lstStyle>
            <a:lvl1pPr>
              <a:defRPr>
                <a:noFill/>
              </a:defRPr>
            </a:lvl1pPr>
          </a:lstStyle>
          <a:p>
            <a:r>
              <a:rPr lang="en-US"/>
              <a:t>Click icon to add picture</a:t>
            </a:r>
          </a:p>
        </p:txBody>
      </p:sp>
    </p:spTree>
    <p:extLst>
      <p:ext uri="{BB962C8B-B14F-4D97-AF65-F5344CB8AC3E}">
        <p14:creationId xmlns:p14="http://schemas.microsoft.com/office/powerpoint/2010/main" val="1099114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3 Solid Color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45638" y="-7383"/>
            <a:ext cx="4302179" cy="6865384"/>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B4D68873-7E10-DB7E-93EF-D22B9254BB61}"/>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D68BC477-8F07-7E0E-CD9B-E1B2C6009579}"/>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94370CFA-2DEE-7C26-48CD-A92D4F17FE6F}"/>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B95415DC-0FA5-9518-2E64-5D6FF813794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DEF03EE0-92AA-16F9-D962-0B43023FCB73}"/>
              </a:ext>
            </a:extLst>
          </p:cNvPr>
          <p:cNvSpPr/>
          <p:nvPr userDrawn="1"/>
        </p:nvSpPr>
        <p:spPr>
          <a:xfrm>
            <a:off x="-45638" y="-7383"/>
            <a:ext cx="4302179" cy="6865384"/>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3536436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3 Solid Color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p:nvSpPr>
        <p:spPr>
          <a:xfrm>
            <a:off x="-45638" y="-7384"/>
            <a:ext cx="4302179" cy="6899503"/>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1EB33A3C-84A8-B4AC-20B7-1DBB2F3F31FE}"/>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94C888F4-2847-E015-508D-3FFD768FEC5A}"/>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CAD4A092-5030-129F-618F-9D3118054930}"/>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EBA2ED09-4497-9DBE-E73F-AD6198CD722F}"/>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57C7797B-E07E-CC21-AF8B-C7DB819BA7F4}"/>
              </a:ext>
            </a:extLst>
          </p:cNvPr>
          <p:cNvSpPr/>
          <p:nvPr userDrawn="1"/>
        </p:nvSpPr>
        <p:spPr>
          <a:xfrm>
            <a:off x="-45638" y="-7384"/>
            <a:ext cx="4302179" cy="6899503"/>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490735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3 Solid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BC8D68E-EDF5-C25B-B909-45A53AB6BE4F}"/>
              </a:ext>
            </a:extLst>
          </p:cNvPr>
          <p:cNvSpPr/>
          <p:nvPr/>
        </p:nvSpPr>
        <p:spPr>
          <a:xfrm>
            <a:off x="-45638" y="-7384"/>
            <a:ext cx="4302179" cy="6865383"/>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7A6A0803-65FA-A4BC-1539-0BE1892B56C3}"/>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9" name="Footer Placeholder 1">
            <a:extLst>
              <a:ext uri="{FF2B5EF4-FFF2-40B4-BE49-F238E27FC236}">
                <a16:creationId xmlns:a16="http://schemas.microsoft.com/office/drawing/2014/main" id="{5259C6B1-9D02-3520-F4B6-DEA7C4A9BEE3}"/>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8F63D870-8805-4B3F-A9AF-2CDA6D146AE1}"/>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5">
            <a:extLst>
              <a:ext uri="{FF2B5EF4-FFF2-40B4-BE49-F238E27FC236}">
                <a16:creationId xmlns:a16="http://schemas.microsoft.com/office/drawing/2014/main" id="{5D962935-84A1-1DEB-3EAC-BE10F020186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8886DFD8-9288-D057-0190-CA0548669350}"/>
              </a:ext>
            </a:extLst>
          </p:cNvPr>
          <p:cNvSpPr/>
          <p:nvPr userDrawn="1"/>
        </p:nvSpPr>
        <p:spPr>
          <a:xfrm>
            <a:off x="-45638" y="-7384"/>
            <a:ext cx="4302179" cy="6865383"/>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292529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4C662B40-A788-2E1A-3EF3-A66A2FFD83D8}"/>
              </a:ext>
            </a:extLst>
          </p:cNvPr>
          <p:cNvSpPr/>
          <p:nvPr userDrawn="1"/>
        </p:nvSpPr>
        <p:spPr>
          <a:xfrm>
            <a:off x="7889821" y="1"/>
            <a:ext cx="4302179"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2759252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9F529970-921A-2069-DFA6-B2C3A22AC592}"/>
              </a:ext>
            </a:extLst>
          </p:cNvPr>
          <p:cNvSpPr/>
          <p:nvPr userDrawn="1"/>
        </p:nvSpPr>
        <p:spPr>
          <a:xfrm>
            <a:off x="7889821" y="1"/>
            <a:ext cx="4302179" cy="6858000"/>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2054139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C0D062D1-994E-3BA1-5BF9-EFA19C44BE43}"/>
              </a:ext>
            </a:extLst>
          </p:cNvPr>
          <p:cNvSpPr/>
          <p:nvPr userDrawn="1"/>
        </p:nvSpPr>
        <p:spPr>
          <a:xfrm>
            <a:off x="7889821" y="1"/>
            <a:ext cx="4302179" cy="6858000"/>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758550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42A4DFB2-7BBB-0E95-7256-163CD40E5F47}"/>
              </a:ext>
            </a:extLst>
          </p:cNvPr>
          <p:cNvSpPr/>
          <p:nvPr userDrawn="1"/>
        </p:nvSpPr>
        <p:spPr>
          <a:xfrm>
            <a:off x="7889821" y="1"/>
            <a:ext cx="4302179" cy="6858000"/>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9564504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610E13C2-87B2-95EF-66E6-12245A8BE5DB}"/>
              </a:ext>
            </a:extLst>
          </p:cNvPr>
          <p:cNvSpPr/>
          <p:nvPr userDrawn="1"/>
        </p:nvSpPr>
        <p:spPr>
          <a:xfrm>
            <a:off x="7889821" y="1"/>
            <a:ext cx="4302179"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6465363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5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5C47503D-7724-12E4-4C73-EFC04661432F}"/>
              </a:ext>
            </a:extLst>
          </p:cNvPr>
          <p:cNvSpPr/>
          <p:nvPr userDrawn="1"/>
        </p:nvSpPr>
        <p:spPr>
          <a:xfrm>
            <a:off x="7889821" y="1"/>
            <a:ext cx="4302179" cy="6858000"/>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3080511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6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48AEAE13-AA14-7E09-A244-0B5572DD1EE3}"/>
              </a:ext>
            </a:extLst>
          </p:cNvPr>
          <p:cNvSpPr/>
          <p:nvPr userDrawn="1"/>
        </p:nvSpPr>
        <p:spPr>
          <a:xfrm>
            <a:off x="7889821" y="1"/>
            <a:ext cx="4302179" cy="6858000"/>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6174121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Black">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p:nvSpPr>
        <p:spPr>
          <a:xfrm>
            <a:off x="0" y="0"/>
            <a:ext cx="12192000" cy="5592361"/>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4117673E-C33F-514E-24E2-5F0A7EB5E7C2}"/>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bg1"/>
                </a:solidFill>
                <a:latin typeface="+mj-lt"/>
              </a:defRPr>
            </a:lvl1pPr>
          </a:lstStyle>
          <a:p>
            <a:pPr lvl="0"/>
            <a:r>
              <a:rPr lang="en-US" dirty="0"/>
              <a:t>Presentation Title</a:t>
            </a:r>
          </a:p>
        </p:txBody>
      </p:sp>
      <p:pic>
        <p:nvPicPr>
          <p:cNvPr id="6" name="Picture 5" descr="A blue and black logo&#10;&#10;Description automatically generated">
            <a:extLst>
              <a:ext uri="{FF2B5EF4-FFF2-40B4-BE49-F238E27FC236}">
                <a16:creationId xmlns:a16="http://schemas.microsoft.com/office/drawing/2014/main" id="{43276E0D-45ED-C708-FC1E-E6D8183041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2" name="Text Placeholder 4">
            <a:extLst>
              <a:ext uri="{FF2B5EF4-FFF2-40B4-BE49-F238E27FC236}">
                <a16:creationId xmlns:a16="http://schemas.microsoft.com/office/drawing/2014/main" id="{7923995D-4242-5725-57B8-51805113C9E6}"/>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
        <p:nvSpPr>
          <p:cNvPr id="5" name="Rectangle">
            <a:extLst>
              <a:ext uri="{FF2B5EF4-FFF2-40B4-BE49-F238E27FC236}">
                <a16:creationId xmlns:a16="http://schemas.microsoft.com/office/drawing/2014/main" id="{7DD08905-51B6-0E0F-0616-0C2FF909E7D6}"/>
              </a:ext>
            </a:extLst>
          </p:cNvPr>
          <p:cNvSpPr/>
          <p:nvPr userDrawn="1"/>
        </p:nvSpPr>
        <p:spPr>
          <a:xfrm>
            <a:off x="0" y="0"/>
            <a:ext cx="12192000" cy="5592361"/>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pic>
        <p:nvPicPr>
          <p:cNvPr id="7" name="Picture 6" descr="A blue and black logo&#10;&#10;Description automatically generated">
            <a:extLst>
              <a:ext uri="{FF2B5EF4-FFF2-40B4-BE49-F238E27FC236}">
                <a16:creationId xmlns:a16="http://schemas.microsoft.com/office/drawing/2014/main" id="{09062CDB-D45A-B421-E496-7D343F0B91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Tree>
    <p:extLst>
      <p:ext uri="{BB962C8B-B14F-4D97-AF65-F5344CB8AC3E}">
        <p14:creationId xmlns:p14="http://schemas.microsoft.com/office/powerpoint/2010/main" val="27682623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7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p:nvSpPr>
        <p:spPr>
          <a:xfrm>
            <a:off x="7889821" y="1"/>
            <a:ext cx="4302179"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dirty="0"/>
              <a:t>Slide Header</a:t>
            </a:r>
          </a:p>
        </p:txBody>
      </p:sp>
      <p:sp>
        <p:nvSpPr>
          <p:cNvPr id="4" name="Rectangle">
            <a:extLst>
              <a:ext uri="{FF2B5EF4-FFF2-40B4-BE49-F238E27FC236}">
                <a16:creationId xmlns:a16="http://schemas.microsoft.com/office/drawing/2014/main" id="{8EBED313-FA06-6BFF-8916-163EEC668E41}"/>
              </a:ext>
            </a:extLst>
          </p:cNvPr>
          <p:cNvSpPr/>
          <p:nvPr userDrawn="1"/>
        </p:nvSpPr>
        <p:spPr>
          <a:xfrm>
            <a:off x="7889821" y="1"/>
            <a:ext cx="4302179"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945753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op Half Solid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BA6B0B5-5C79-E4C0-FE57-BE0E5C94F44F}"/>
              </a:ext>
            </a:extLst>
          </p:cNvPr>
          <p:cNvSpPr/>
          <p:nvPr/>
        </p:nvSpPr>
        <p:spPr>
          <a:xfrm>
            <a:off x="0" y="-342413"/>
            <a:ext cx="12192000" cy="3787322"/>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3E1AF90-1952-FB86-04CF-A5A00B1300C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dirty="0"/>
              <a:t>Slide Header</a:t>
            </a:r>
          </a:p>
        </p:txBody>
      </p:sp>
      <p:sp>
        <p:nvSpPr>
          <p:cNvPr id="6" name="Text Placeholder 7">
            <a:extLst>
              <a:ext uri="{FF2B5EF4-FFF2-40B4-BE49-F238E27FC236}">
                <a16:creationId xmlns:a16="http://schemas.microsoft.com/office/drawing/2014/main" id="{FBCCFCC9-B91E-433D-5B7C-E878BFBA8A6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dirty="0"/>
              <a:t>Text</a:t>
            </a:r>
          </a:p>
        </p:txBody>
      </p:sp>
      <p:sp>
        <p:nvSpPr>
          <p:cNvPr id="3" name="Footer Placeholder 1">
            <a:extLst>
              <a:ext uri="{FF2B5EF4-FFF2-40B4-BE49-F238E27FC236}">
                <a16:creationId xmlns:a16="http://schemas.microsoft.com/office/drawing/2014/main" id="{7872CE98-7D52-AA94-D94D-CE96E8A730CD}"/>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1A82B0BB-86FF-67C6-FB3A-6E2117AC82B4}"/>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7" name="Rectangle">
            <a:extLst>
              <a:ext uri="{FF2B5EF4-FFF2-40B4-BE49-F238E27FC236}">
                <a16:creationId xmlns:a16="http://schemas.microsoft.com/office/drawing/2014/main" id="{7B7A7954-F4AE-8881-F6EE-7E63AB296ACD}"/>
              </a:ext>
            </a:extLst>
          </p:cNvPr>
          <p:cNvSpPr/>
          <p:nvPr userDrawn="1"/>
        </p:nvSpPr>
        <p:spPr>
          <a:xfrm>
            <a:off x="0" y="-342413"/>
            <a:ext cx="12192000" cy="3787322"/>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624997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op Half Solid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p:nvSpPr>
        <p:spPr>
          <a:xfrm>
            <a:off x="0" y="-342413"/>
            <a:ext cx="12192000" cy="3787322"/>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dirty="0"/>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dirty="0"/>
              <a:t>Text</a:t>
            </a:r>
          </a:p>
        </p:txBody>
      </p:sp>
      <p:sp>
        <p:nvSpPr>
          <p:cNvPr id="7" name="Footer Placeholder 1">
            <a:extLst>
              <a:ext uri="{FF2B5EF4-FFF2-40B4-BE49-F238E27FC236}">
                <a16:creationId xmlns:a16="http://schemas.microsoft.com/office/drawing/2014/main" id="{09634149-51D2-3A31-AE9B-9CDBD303C35D}"/>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37B4A085-DBEB-D9FA-C0C7-FBB9387E60D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4AD2A620-765B-6908-003B-BCB65DC9DA54}"/>
              </a:ext>
            </a:extLst>
          </p:cNvPr>
          <p:cNvSpPr/>
          <p:nvPr userDrawn="1"/>
        </p:nvSpPr>
        <p:spPr>
          <a:xfrm>
            <a:off x="0" y="-342413"/>
            <a:ext cx="12192000" cy="3787322"/>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65614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op half solid blac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p:nvSpPr>
        <p:spPr>
          <a:xfrm>
            <a:off x="0" y="-342413"/>
            <a:ext cx="12192000" cy="3787322"/>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bg1"/>
                </a:solidFill>
                <a:latin typeface="+mj-lt"/>
              </a:defRPr>
            </a:lvl1pPr>
          </a:lstStyle>
          <a:p>
            <a:pPr lvl="0"/>
            <a:r>
              <a:rPr lang="en-US" dirty="0"/>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dirty="0"/>
              <a:t>Text</a:t>
            </a:r>
          </a:p>
        </p:txBody>
      </p:sp>
      <p:sp>
        <p:nvSpPr>
          <p:cNvPr id="7" name="Footer Placeholder 1">
            <a:extLst>
              <a:ext uri="{FF2B5EF4-FFF2-40B4-BE49-F238E27FC236}">
                <a16:creationId xmlns:a16="http://schemas.microsoft.com/office/drawing/2014/main" id="{EF842C6E-BE58-2643-E045-9CCB90B6B25A}"/>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5A444A20-94B1-CB03-F409-C7CC6ED7C948}"/>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2CA1F10F-FF2D-7E64-BC73-DDEC2446E987}"/>
              </a:ext>
            </a:extLst>
          </p:cNvPr>
          <p:cNvSpPr/>
          <p:nvPr userDrawn="1"/>
        </p:nvSpPr>
        <p:spPr>
          <a:xfrm>
            <a:off x="0" y="-342413"/>
            <a:ext cx="12192000" cy="3787322"/>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58641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ottom Half Solid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E844A97F-E5D5-EF33-E2FC-B8340E2FD920}"/>
              </a:ext>
            </a:extLst>
          </p:cNvPr>
          <p:cNvSpPr/>
          <p:nvPr/>
        </p:nvSpPr>
        <p:spPr>
          <a:xfrm>
            <a:off x="0" y="2778346"/>
            <a:ext cx="12192000" cy="4088295"/>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0A3FAAA8-C5E3-E280-70E0-6D32011BFFB6}"/>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chemeClr val="tx1"/>
                </a:solidFill>
                <a:latin typeface="+mj-lt"/>
              </a:defRPr>
            </a:lvl1pPr>
          </a:lstStyle>
          <a:p>
            <a:pPr lvl="0"/>
            <a:r>
              <a:rPr lang="en-US" dirty="0"/>
              <a:t>Slide Header</a:t>
            </a:r>
          </a:p>
        </p:txBody>
      </p:sp>
      <p:sp>
        <p:nvSpPr>
          <p:cNvPr id="9" name="Text Placeholder 7">
            <a:extLst>
              <a:ext uri="{FF2B5EF4-FFF2-40B4-BE49-F238E27FC236}">
                <a16:creationId xmlns:a16="http://schemas.microsoft.com/office/drawing/2014/main" id="{20F69221-689E-1CF0-550C-738F6CE3156B}"/>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dirty="0"/>
              <a:t>Text</a:t>
            </a:r>
          </a:p>
        </p:txBody>
      </p:sp>
      <p:sp>
        <p:nvSpPr>
          <p:cNvPr id="7" name="Footer Placeholder 1">
            <a:extLst>
              <a:ext uri="{FF2B5EF4-FFF2-40B4-BE49-F238E27FC236}">
                <a16:creationId xmlns:a16="http://schemas.microsoft.com/office/drawing/2014/main" id="{6A3C6017-EF9B-4CEC-CDB9-455ADCBBE32F}"/>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9652CE65-66F2-5C9B-97E3-8C21CF6B0CBD}"/>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43062823-4D9A-10DF-6877-312159CAA95F}"/>
              </a:ext>
            </a:extLst>
          </p:cNvPr>
          <p:cNvSpPr/>
          <p:nvPr userDrawn="1"/>
        </p:nvSpPr>
        <p:spPr>
          <a:xfrm>
            <a:off x="0" y="2778346"/>
            <a:ext cx="12192000" cy="4088295"/>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509850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Bottom Half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11941205-C210-7D52-79BA-EAD419F4529F}"/>
              </a:ext>
            </a:extLst>
          </p:cNvPr>
          <p:cNvSpPr/>
          <p:nvPr/>
        </p:nvSpPr>
        <p:spPr>
          <a:xfrm>
            <a:off x="0" y="2778346"/>
            <a:ext cx="12192000" cy="4088295"/>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latin typeface="+mn-lt"/>
                <a:cs typeface="Arial" panose="020B0604020202020204" pitchFamily="34" charset="0"/>
              </a:defRPr>
            </a:lvl1pPr>
          </a:lstStyle>
          <a:p>
            <a:pPr lvl="0"/>
            <a:r>
              <a:rPr lang="en-US" dirty="0"/>
              <a:t>Text</a:t>
            </a:r>
          </a:p>
        </p:txBody>
      </p:sp>
      <p:sp>
        <p:nvSpPr>
          <p:cNvPr id="7" name="Footer Placeholder 1">
            <a:extLst>
              <a:ext uri="{FF2B5EF4-FFF2-40B4-BE49-F238E27FC236}">
                <a16:creationId xmlns:a16="http://schemas.microsoft.com/office/drawing/2014/main" id="{43D11786-13BC-CD03-068B-D4B91E33B402}"/>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8" name="Slide Number Placeholder 3">
            <a:extLst>
              <a:ext uri="{FF2B5EF4-FFF2-40B4-BE49-F238E27FC236}">
                <a16:creationId xmlns:a16="http://schemas.microsoft.com/office/drawing/2014/main" id="{C91396CA-8439-D953-7FB5-34FA5433D045}"/>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4" name="Text Placeholder 5">
            <a:extLst>
              <a:ext uri="{FF2B5EF4-FFF2-40B4-BE49-F238E27FC236}">
                <a16:creationId xmlns:a16="http://schemas.microsoft.com/office/drawing/2014/main" id="{A9BA87DC-49E1-3A87-57DB-B0DE1FE4072B}"/>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Slide Header</a:t>
            </a:r>
          </a:p>
        </p:txBody>
      </p:sp>
      <p:sp>
        <p:nvSpPr>
          <p:cNvPr id="2" name="Rectangle">
            <a:extLst>
              <a:ext uri="{FF2B5EF4-FFF2-40B4-BE49-F238E27FC236}">
                <a16:creationId xmlns:a16="http://schemas.microsoft.com/office/drawing/2014/main" id="{ED9467F4-07DB-DF3F-486D-95A56223A245}"/>
              </a:ext>
            </a:extLst>
          </p:cNvPr>
          <p:cNvSpPr/>
          <p:nvPr userDrawn="1"/>
        </p:nvSpPr>
        <p:spPr>
          <a:xfrm>
            <a:off x="0" y="2778346"/>
            <a:ext cx="12192000" cy="4088295"/>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6498568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ottom Half Solid Color Section C">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AF536305-BFFB-58F9-BEFA-C33EF6DA778D}"/>
              </a:ext>
            </a:extLst>
          </p:cNvPr>
          <p:cNvSpPr/>
          <p:nvPr/>
        </p:nvSpPr>
        <p:spPr>
          <a:xfrm>
            <a:off x="0" y="2778346"/>
            <a:ext cx="12192000" cy="4088295"/>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bg1"/>
                </a:solidFill>
                <a:latin typeface="+mn-lt"/>
              </a:defRPr>
            </a:lvl1pPr>
          </a:lstStyle>
          <a:p>
            <a:pPr lvl="0"/>
            <a:r>
              <a:rPr lang="en-US" dirty="0"/>
              <a:t>Text</a:t>
            </a:r>
          </a:p>
        </p:txBody>
      </p:sp>
      <p:sp>
        <p:nvSpPr>
          <p:cNvPr id="7" name="Footer Placeholder 1">
            <a:extLst>
              <a:ext uri="{FF2B5EF4-FFF2-40B4-BE49-F238E27FC236}">
                <a16:creationId xmlns:a16="http://schemas.microsoft.com/office/drawing/2014/main" id="{1B098E6A-1FDF-7D43-01A1-42B0DFAE90E3}"/>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bg1"/>
                </a:solidFill>
                <a:latin typeface="+mn-lt"/>
              </a:defRPr>
            </a:lvl1pPr>
          </a:lstStyle>
          <a:p>
            <a:pPr algn="r"/>
            <a:r>
              <a:rPr lang="en-US"/>
              <a:t>Presentation Title</a:t>
            </a:r>
          </a:p>
        </p:txBody>
      </p:sp>
      <p:sp>
        <p:nvSpPr>
          <p:cNvPr id="8" name="Slide Number Placeholder 3">
            <a:extLst>
              <a:ext uri="{FF2B5EF4-FFF2-40B4-BE49-F238E27FC236}">
                <a16:creationId xmlns:a16="http://schemas.microsoft.com/office/drawing/2014/main" id="{77BD825E-34CA-CA88-6F86-3C8AFAE4721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bg1"/>
                </a:solidFill>
                <a:latin typeface="+mn-lt"/>
              </a:defRPr>
            </a:lvl1pPr>
          </a:lstStyle>
          <a:p>
            <a:r>
              <a:rPr lang="en-US"/>
              <a:t>|   </a:t>
            </a:r>
            <a:fld id="{D0D390DC-57D8-49B4-9CD9-3DB7D0E54954}" type="slidenum">
              <a:rPr lang="en-US" smtClean="0"/>
              <a:pPr/>
              <a:t>‹#›</a:t>
            </a:fld>
            <a:endParaRPr lang="en-US"/>
          </a:p>
        </p:txBody>
      </p:sp>
      <p:sp>
        <p:nvSpPr>
          <p:cNvPr id="3" name="Text Placeholder 5">
            <a:extLst>
              <a:ext uri="{FF2B5EF4-FFF2-40B4-BE49-F238E27FC236}">
                <a16:creationId xmlns:a16="http://schemas.microsoft.com/office/drawing/2014/main" id="{7A0884C8-4340-EE8E-3AA4-79D7983B61A7}"/>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defRPr>
            </a:lvl1pPr>
          </a:lstStyle>
          <a:p>
            <a:pPr lvl="0"/>
            <a:r>
              <a:rPr lang="en-US" dirty="0"/>
              <a:t>Slide Header</a:t>
            </a:r>
          </a:p>
        </p:txBody>
      </p:sp>
      <p:sp>
        <p:nvSpPr>
          <p:cNvPr id="2" name="Rectangle">
            <a:extLst>
              <a:ext uri="{FF2B5EF4-FFF2-40B4-BE49-F238E27FC236}">
                <a16:creationId xmlns:a16="http://schemas.microsoft.com/office/drawing/2014/main" id="{042ACF78-360C-E6BB-F769-4BB649704C9C}"/>
              </a:ext>
            </a:extLst>
          </p:cNvPr>
          <p:cNvSpPr/>
          <p:nvPr userDrawn="1"/>
        </p:nvSpPr>
        <p:spPr>
          <a:xfrm>
            <a:off x="0" y="2778346"/>
            <a:ext cx="12192000" cy="4088295"/>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1667808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0" y="1"/>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dirty="0"/>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6F036478-F912-03C0-7DB0-48CE4F8EDB04}"/>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8AB2EE9D-9D71-47EB-2638-F0346A8BA72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38F6DB2D-60F3-CBA6-EC88-3DE13019F759}"/>
              </a:ext>
            </a:extLst>
          </p:cNvPr>
          <p:cNvSpPr/>
          <p:nvPr userDrawn="1"/>
        </p:nvSpPr>
        <p:spPr>
          <a:xfrm>
            <a:off x="0" y="1"/>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4567687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4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600164"/>
          </a:xfrm>
          <a:prstGeom prst="rect">
            <a:avLst/>
          </a:prstGeom>
        </p:spPr>
        <p:txBody>
          <a:bodyPr>
            <a:spAutoFit/>
          </a:bodyPr>
          <a:lstStyle>
            <a:lvl1pPr marL="0" indent="0" algn="l">
              <a:buNone/>
              <a:defRPr sz="3300" b="0">
                <a:solidFill>
                  <a:schemeClr val="bg1"/>
                </a:solidFill>
                <a:latin typeface="+mj-lt"/>
              </a:defRPr>
            </a:lvl1pPr>
          </a:lstStyle>
          <a:p>
            <a:pPr lvl="0"/>
            <a:r>
              <a:rPr lang="en-US" dirty="0"/>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6F036478-F912-03C0-7DB0-48CE4F8EDB04}"/>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8AB2EE9D-9D71-47EB-2638-F0346A8BA72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D64B709D-9CB1-7E56-C6D0-62569227EF75}"/>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7576995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2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0" y="1"/>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dirty="0"/>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dirty="0"/>
              <a:t>Text</a:t>
            </a:r>
          </a:p>
        </p:txBody>
      </p:sp>
      <p:sp>
        <p:nvSpPr>
          <p:cNvPr id="5" name="Footer Placeholder 1">
            <a:extLst>
              <a:ext uri="{FF2B5EF4-FFF2-40B4-BE49-F238E27FC236}">
                <a16:creationId xmlns:a16="http://schemas.microsoft.com/office/drawing/2014/main" id="{6F036478-F912-03C0-7DB0-48CE4F8EDB04}"/>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8AB2EE9D-9D71-47EB-2638-F0346A8BA72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1407E984-3346-E5C1-2049-43759E7B3AD0}"/>
              </a:ext>
            </a:extLst>
          </p:cNvPr>
          <p:cNvSpPr/>
          <p:nvPr userDrawn="1"/>
        </p:nvSpPr>
        <p:spPr>
          <a:xfrm>
            <a:off x="0" y="1"/>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0388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 Mint">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p:nvSpPr>
        <p:spPr>
          <a:xfrm>
            <a:off x="0" y="0"/>
            <a:ext cx="12192000" cy="5592361"/>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solidFill>
                <a:schemeClr val="bg2"/>
              </a:solidFill>
            </a:endParaRPr>
          </a:p>
        </p:txBody>
      </p:sp>
      <p:pic>
        <p:nvPicPr>
          <p:cNvPr id="6" name="Picture 5" descr="A blue and black logo&#10;&#10;Description automatically generated">
            <a:extLst>
              <a:ext uri="{FF2B5EF4-FFF2-40B4-BE49-F238E27FC236}">
                <a16:creationId xmlns:a16="http://schemas.microsoft.com/office/drawing/2014/main" id="{636EE641-C767-CC53-D1E1-76DC3C8F8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5" name="Text Placeholder 4">
            <a:extLst>
              <a:ext uri="{FF2B5EF4-FFF2-40B4-BE49-F238E27FC236}">
                <a16:creationId xmlns:a16="http://schemas.microsoft.com/office/drawing/2014/main" id="{1EA6DC4F-BA9E-F4C5-E65A-685F142D16A5}"/>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
        <p:nvSpPr>
          <p:cNvPr id="7" name="Text Placeholder 5">
            <a:extLst>
              <a:ext uri="{FF2B5EF4-FFF2-40B4-BE49-F238E27FC236}">
                <a16:creationId xmlns:a16="http://schemas.microsoft.com/office/drawing/2014/main" id="{44D17C68-981A-9122-7A83-56547C6D8260}"/>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tx1"/>
                </a:solidFill>
                <a:latin typeface="+mj-lt"/>
              </a:defRPr>
            </a:lvl1pPr>
          </a:lstStyle>
          <a:p>
            <a:pPr lvl="0"/>
            <a:r>
              <a:rPr lang="en-US" dirty="0"/>
              <a:t>Presentation Title</a:t>
            </a:r>
          </a:p>
        </p:txBody>
      </p:sp>
      <p:sp>
        <p:nvSpPr>
          <p:cNvPr id="2" name="Rectangle">
            <a:extLst>
              <a:ext uri="{FF2B5EF4-FFF2-40B4-BE49-F238E27FC236}">
                <a16:creationId xmlns:a16="http://schemas.microsoft.com/office/drawing/2014/main" id="{D815A9E8-361C-F44C-1129-E7D7F3FA0141}"/>
              </a:ext>
            </a:extLst>
          </p:cNvPr>
          <p:cNvSpPr/>
          <p:nvPr userDrawn="1"/>
        </p:nvSpPr>
        <p:spPr>
          <a:xfrm>
            <a:off x="0" y="0"/>
            <a:ext cx="12192000" cy="5592361"/>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solidFill>
                <a:schemeClr val="bg2"/>
              </a:solidFill>
            </a:endParaRPr>
          </a:p>
        </p:txBody>
      </p:sp>
      <p:pic>
        <p:nvPicPr>
          <p:cNvPr id="3" name="Picture 2" descr="A blue and black logo&#10;&#10;Description automatically generated">
            <a:extLst>
              <a:ext uri="{FF2B5EF4-FFF2-40B4-BE49-F238E27FC236}">
                <a16:creationId xmlns:a16="http://schemas.microsoft.com/office/drawing/2014/main" id="{D26CB59B-DEA3-E7AF-EAAD-2CB3E6F374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Tree>
    <p:extLst>
      <p:ext uri="{BB962C8B-B14F-4D97-AF65-F5344CB8AC3E}">
        <p14:creationId xmlns:p14="http://schemas.microsoft.com/office/powerpoint/2010/main" val="2193278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Blank White">
    <p:bg>
      <p:bgPr>
        <a:solidFill>
          <a:srgbClr val="FFFFFF"/>
        </a:solidFill>
        <a:effectLst/>
      </p:bgPr>
    </p:bg>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9A62748F-34E3-4F69-77D2-8A6D75BDE90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7" name="Slide Number Placeholder 3">
            <a:extLst>
              <a:ext uri="{FF2B5EF4-FFF2-40B4-BE49-F238E27FC236}">
                <a16:creationId xmlns:a16="http://schemas.microsoft.com/office/drawing/2014/main" id="{95B1D61E-B934-6AA3-6D5E-314CB4019A0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466108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Blank Black">
    <p:bg>
      <p:bgPr>
        <a:solidFill>
          <a:schemeClr val="tx1"/>
        </a:solidFill>
        <a:effectLst/>
      </p:bgPr>
    </p:bg>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9A62748F-34E3-4F69-77D2-8A6D75BDE90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bg1"/>
                </a:solidFill>
                <a:latin typeface="+mn-lt"/>
              </a:defRPr>
            </a:lvl1pPr>
          </a:lstStyle>
          <a:p>
            <a:pPr algn="r"/>
            <a:r>
              <a:rPr lang="en-US"/>
              <a:t>Presentation Title</a:t>
            </a:r>
          </a:p>
        </p:txBody>
      </p:sp>
      <p:sp>
        <p:nvSpPr>
          <p:cNvPr id="7" name="Slide Number Placeholder 3">
            <a:extLst>
              <a:ext uri="{FF2B5EF4-FFF2-40B4-BE49-F238E27FC236}">
                <a16:creationId xmlns:a16="http://schemas.microsoft.com/office/drawing/2014/main" id="{95B1D61E-B934-6AA3-6D5E-314CB4019A0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bg1"/>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4510077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lank Gray">
    <p:bg>
      <p:bgPr>
        <a:solidFill>
          <a:srgbClr val="F0EFEB"/>
        </a:solidFill>
        <a:effectLst/>
      </p:bgPr>
    </p:bg>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9A62748F-34E3-4F69-77D2-8A6D75BDE90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7" name="Slide Number Placeholder 3">
            <a:extLst>
              <a:ext uri="{FF2B5EF4-FFF2-40B4-BE49-F238E27FC236}">
                <a16:creationId xmlns:a16="http://schemas.microsoft.com/office/drawing/2014/main" id="{95B1D61E-B934-6AA3-6D5E-314CB4019A0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4827282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Mint">
    <p:bg>
      <p:bgPr>
        <a:solidFill>
          <a:schemeClr val="bg2"/>
        </a:solidFill>
        <a:effectLst/>
      </p:bgPr>
    </p:bg>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9A62748F-34E3-4F69-77D2-8A6D75BDE90C}"/>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7" name="Slide Number Placeholder 3">
            <a:extLst>
              <a:ext uri="{FF2B5EF4-FFF2-40B4-BE49-F238E27FC236}">
                <a16:creationId xmlns:a16="http://schemas.microsoft.com/office/drawing/2014/main" id="{95B1D61E-B934-6AA3-6D5E-314CB4019A0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6917984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Mint Lef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78A392A-CF65-EE48-404B-D9B876E37021}"/>
              </a:ext>
            </a:extLst>
          </p:cNvPr>
          <p:cNvSpPr/>
          <p:nvPr/>
        </p:nvSpPr>
        <p:spPr>
          <a:xfrm>
            <a:off x="-45638" y="-7384"/>
            <a:ext cx="2573176" cy="690848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1" name="Footer Placeholder 1">
            <a:extLst>
              <a:ext uri="{FF2B5EF4-FFF2-40B4-BE49-F238E27FC236}">
                <a16:creationId xmlns:a16="http://schemas.microsoft.com/office/drawing/2014/main" id="{2938FC78-3BF5-9B91-4C48-81D260FC1BD7}"/>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2" name="Slide Number Placeholder 3">
            <a:extLst>
              <a:ext uri="{FF2B5EF4-FFF2-40B4-BE49-F238E27FC236}">
                <a16:creationId xmlns:a16="http://schemas.microsoft.com/office/drawing/2014/main" id="{79D50780-7870-C166-5A97-009D32718844}"/>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93CE790D-AF21-D855-1F7B-16720099DF95}"/>
              </a:ext>
            </a:extLst>
          </p:cNvPr>
          <p:cNvSpPr/>
          <p:nvPr userDrawn="1"/>
        </p:nvSpPr>
        <p:spPr>
          <a:xfrm>
            <a:off x="-45638" y="-7384"/>
            <a:ext cx="2573176" cy="690848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9998196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2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07C2FD88-14EB-EE2B-2208-028C705D9BB8}"/>
              </a:ext>
            </a:extLst>
          </p:cNvPr>
          <p:cNvSpPr>
            <a:spLocks noGrp="1"/>
          </p:cNvSpPr>
          <p:nvPr>
            <p:ph type="body" sz="quarter" idx="14" hasCustomPrompt="1"/>
          </p:nvPr>
        </p:nvSpPr>
        <p:spPr>
          <a:xfrm>
            <a:off x="838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dirty="0"/>
              <a:t>Slide Header</a:t>
            </a:r>
          </a:p>
        </p:txBody>
      </p:sp>
      <p:sp>
        <p:nvSpPr>
          <p:cNvPr id="4" name="Text Placeholder 7">
            <a:extLst>
              <a:ext uri="{FF2B5EF4-FFF2-40B4-BE49-F238E27FC236}">
                <a16:creationId xmlns:a16="http://schemas.microsoft.com/office/drawing/2014/main" id="{E88C3477-CCD6-4F7A-F82A-F0601DC26FF0}"/>
              </a:ext>
            </a:extLst>
          </p:cNvPr>
          <p:cNvSpPr>
            <a:spLocks noGrp="1"/>
          </p:cNvSpPr>
          <p:nvPr>
            <p:ph type="body" sz="quarter" idx="13" hasCustomPrompt="1"/>
          </p:nvPr>
        </p:nvSpPr>
        <p:spPr>
          <a:xfrm>
            <a:off x="6934203" y="1320153"/>
            <a:ext cx="4419598" cy="475376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dirty="0"/>
              <a:t>Text</a:t>
            </a:r>
          </a:p>
        </p:txBody>
      </p:sp>
      <p:sp>
        <p:nvSpPr>
          <p:cNvPr id="13" name="Footer Placeholder 1">
            <a:extLst>
              <a:ext uri="{FF2B5EF4-FFF2-40B4-BE49-F238E27FC236}">
                <a16:creationId xmlns:a16="http://schemas.microsoft.com/office/drawing/2014/main" id="{DC8CFF84-1E23-2820-CA4F-C0BF74EE12EF}"/>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2668B586-25E5-1EF8-C6B5-B96EA17D2E1C}"/>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90EFF27D-F47D-3D06-27AC-47B4BFE6D8CF}"/>
              </a:ext>
            </a:extLst>
          </p:cNvPr>
          <p:cNvSpPr/>
          <p:nvPr userDrawn="1"/>
        </p:nvSpPr>
        <p:spPr>
          <a:xfrm>
            <a:off x="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34487933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2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609600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56926DFB-51DB-F24B-0D9E-B11E453D7163}"/>
              </a:ext>
            </a:extLst>
          </p:cNvPr>
          <p:cNvSpPr>
            <a:spLocks noGrp="1"/>
          </p:cNvSpPr>
          <p:nvPr>
            <p:ph type="body" sz="quarter" idx="14" hasCustomPrompt="1"/>
          </p:nvPr>
        </p:nvSpPr>
        <p:spPr>
          <a:xfrm>
            <a:off x="6934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dirty="0"/>
              <a:t>Slide Header</a:t>
            </a:r>
          </a:p>
        </p:txBody>
      </p:sp>
      <p:sp>
        <p:nvSpPr>
          <p:cNvPr id="6" name="Text Placeholder 7">
            <a:extLst>
              <a:ext uri="{FF2B5EF4-FFF2-40B4-BE49-F238E27FC236}">
                <a16:creationId xmlns:a16="http://schemas.microsoft.com/office/drawing/2014/main" id="{B9FB7A1D-8BF0-581B-2D9E-3462FEFD4771}"/>
              </a:ext>
            </a:extLst>
          </p:cNvPr>
          <p:cNvSpPr>
            <a:spLocks noGrp="1"/>
          </p:cNvSpPr>
          <p:nvPr>
            <p:ph type="body" sz="quarter" idx="13" hasCustomPrompt="1"/>
          </p:nvPr>
        </p:nvSpPr>
        <p:spPr>
          <a:xfrm>
            <a:off x="838200" y="1320153"/>
            <a:ext cx="4419598" cy="466983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dirty="0"/>
              <a:t>Text</a:t>
            </a:r>
          </a:p>
        </p:txBody>
      </p:sp>
      <p:sp>
        <p:nvSpPr>
          <p:cNvPr id="7" name="Footer Placeholder 1">
            <a:extLst>
              <a:ext uri="{FF2B5EF4-FFF2-40B4-BE49-F238E27FC236}">
                <a16:creationId xmlns:a16="http://schemas.microsoft.com/office/drawing/2014/main" id="{1A0853D8-B8B7-59E6-BF67-A1AD1BAFCD53}"/>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8" name="Slide Number Placeholder 3">
            <a:extLst>
              <a:ext uri="{FF2B5EF4-FFF2-40B4-BE49-F238E27FC236}">
                <a16:creationId xmlns:a16="http://schemas.microsoft.com/office/drawing/2014/main" id="{635A3133-A8B5-A6F7-7291-3EC0FD4E4FBD}"/>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Rectangle">
            <a:extLst>
              <a:ext uri="{FF2B5EF4-FFF2-40B4-BE49-F238E27FC236}">
                <a16:creationId xmlns:a16="http://schemas.microsoft.com/office/drawing/2014/main" id="{79E99F29-3FEA-AD58-53DE-B8BAE91D9666}"/>
              </a:ext>
            </a:extLst>
          </p:cNvPr>
          <p:cNvSpPr/>
          <p:nvPr userDrawn="1"/>
        </p:nvSpPr>
        <p:spPr>
          <a:xfrm>
            <a:off x="609600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9019182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1E6DFCEA-2B9B-02D4-E894-CC9820AF5C70}"/>
              </a:ext>
            </a:extLst>
          </p:cNvPr>
          <p:cNvSpPr>
            <a:spLocks noGrp="1"/>
          </p:cNvSpPr>
          <p:nvPr>
            <p:ph type="body" sz="quarter" idx="14" hasCustomPrompt="1"/>
          </p:nvPr>
        </p:nvSpPr>
        <p:spPr>
          <a:xfrm>
            <a:off x="403456" y="1075532"/>
            <a:ext cx="3218806" cy="480131"/>
          </a:xfrm>
          <a:prstGeom prst="rect">
            <a:avLst/>
          </a:prstGeom>
        </p:spPr>
        <p:txBody>
          <a:bodyPr>
            <a:spAutoFit/>
          </a:bodyPr>
          <a:lstStyle>
            <a:lvl1pPr marL="0" indent="0" algn="l">
              <a:buNone/>
              <a:defRPr sz="2800" b="0">
                <a:solidFill>
                  <a:schemeClr val="bg1"/>
                </a:solidFill>
                <a:latin typeface="+mj-lt"/>
              </a:defRPr>
            </a:lvl1pPr>
          </a:lstStyle>
          <a:p>
            <a:pPr lvl="0"/>
            <a:r>
              <a:rPr lang="en-US" dirty="0"/>
              <a:t>Slide Header</a:t>
            </a:r>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dirty="0"/>
              <a:t>Text</a:t>
            </a:r>
          </a:p>
        </p:txBody>
      </p:sp>
      <p:sp>
        <p:nvSpPr>
          <p:cNvPr id="13" name="Footer Placeholder 1">
            <a:extLst>
              <a:ext uri="{FF2B5EF4-FFF2-40B4-BE49-F238E27FC236}">
                <a16:creationId xmlns:a16="http://schemas.microsoft.com/office/drawing/2014/main" id="{E210DBCA-EAB7-9D51-6C71-152C1D944777}"/>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65C85818-8A55-BD90-B3A1-002D339553DC}"/>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73CD1F6D-3E50-DCD3-1F7B-58F4489538F3}"/>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1812798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8136835" y="0"/>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3E19706A-2AC3-A4A8-242C-AC78E74A2C21}"/>
              </a:ext>
            </a:extLst>
          </p:cNvPr>
          <p:cNvSpPr>
            <a:spLocks noGrp="1"/>
          </p:cNvSpPr>
          <p:nvPr>
            <p:ph type="body" sz="quarter" idx="14" hasCustomPrompt="1"/>
          </p:nvPr>
        </p:nvSpPr>
        <p:spPr>
          <a:xfrm>
            <a:off x="8540291" y="1075532"/>
            <a:ext cx="3218806" cy="480131"/>
          </a:xfrm>
          <a:prstGeom prst="rect">
            <a:avLst/>
          </a:prstGeom>
        </p:spPr>
        <p:txBody>
          <a:bodyPr>
            <a:spAutoFit/>
          </a:bodyPr>
          <a:lstStyle>
            <a:lvl1pPr marL="0" indent="0" algn="l">
              <a:buNone/>
              <a:defRPr sz="28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9" name="Footer Placeholder 1">
            <a:extLst>
              <a:ext uri="{FF2B5EF4-FFF2-40B4-BE49-F238E27FC236}">
                <a16:creationId xmlns:a16="http://schemas.microsoft.com/office/drawing/2014/main" id="{963A6AF5-AAA6-B6C0-ED89-16AA07DF3563}"/>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10" name="Slide Number Placeholder 3">
            <a:extLst>
              <a:ext uri="{FF2B5EF4-FFF2-40B4-BE49-F238E27FC236}">
                <a16:creationId xmlns:a16="http://schemas.microsoft.com/office/drawing/2014/main" id="{53AA3D06-A007-3524-FA8E-7B5B028FE565}"/>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Rectangle">
            <a:extLst>
              <a:ext uri="{FF2B5EF4-FFF2-40B4-BE49-F238E27FC236}">
                <a16:creationId xmlns:a16="http://schemas.microsoft.com/office/drawing/2014/main" id="{E121CF44-35D3-A8E7-BB27-F222E5AC0FFF}"/>
              </a:ext>
            </a:extLst>
          </p:cNvPr>
          <p:cNvSpPr/>
          <p:nvPr userDrawn="1"/>
        </p:nvSpPr>
        <p:spPr>
          <a:xfrm>
            <a:off x="8136835" y="0"/>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5808812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1" y="1"/>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D6EC8C61-904C-915A-8576-630FDB45FC9B}"/>
              </a:ext>
            </a:extLst>
          </p:cNvPr>
          <p:cNvSpPr>
            <a:spLocks noGrp="1"/>
          </p:cNvSpPr>
          <p:nvPr>
            <p:ph type="body" sz="quarter" idx="14" hasCustomPrompt="1"/>
          </p:nvPr>
        </p:nvSpPr>
        <p:spPr>
          <a:xfrm>
            <a:off x="214686"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dirty="0"/>
              <a:t>Slide Header</a:t>
            </a:r>
          </a:p>
        </p:txBody>
      </p:sp>
      <p:sp>
        <p:nvSpPr>
          <p:cNvPr id="4" name="Text Placeholder 7">
            <a:extLst>
              <a:ext uri="{FF2B5EF4-FFF2-40B4-BE49-F238E27FC236}">
                <a16:creationId xmlns:a16="http://schemas.microsoft.com/office/drawing/2014/main" id="{D8F29040-49CC-57CC-801B-45C57CA14861}"/>
              </a:ext>
            </a:extLst>
          </p:cNvPr>
          <p:cNvSpPr>
            <a:spLocks noGrp="1"/>
          </p:cNvSpPr>
          <p:nvPr>
            <p:ph type="body" sz="quarter" idx="13" hasCustomPrompt="1"/>
          </p:nvPr>
        </p:nvSpPr>
        <p:spPr>
          <a:xfrm>
            <a:off x="3371353"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dirty="0"/>
              <a:t>Text</a:t>
            </a:r>
          </a:p>
        </p:txBody>
      </p:sp>
      <p:sp>
        <p:nvSpPr>
          <p:cNvPr id="13" name="Footer Placeholder 1">
            <a:extLst>
              <a:ext uri="{FF2B5EF4-FFF2-40B4-BE49-F238E27FC236}">
                <a16:creationId xmlns:a16="http://schemas.microsoft.com/office/drawing/2014/main" id="{A701463A-BAFE-7AF9-7AD6-3FB04B807BC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8AA2CD16-17DF-B72A-E33F-DBF1F9CE353A}"/>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4F8F39FC-9A6F-84AC-EE62-01469BB79778}"/>
              </a:ext>
            </a:extLst>
          </p:cNvPr>
          <p:cNvSpPr/>
          <p:nvPr userDrawn="1"/>
        </p:nvSpPr>
        <p:spPr>
          <a:xfrm>
            <a:off x="1" y="1"/>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21166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Black">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p:nvSpPr>
        <p:spPr>
          <a:xfrm>
            <a:off x="637714" y="637042"/>
            <a:ext cx="10916572" cy="558391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8">
            <a:extLst>
              <a:ext uri="{FF2B5EF4-FFF2-40B4-BE49-F238E27FC236}">
                <a16:creationId xmlns:a16="http://schemas.microsoft.com/office/drawing/2014/main" id="{005AFD55-40CB-2E5C-B0F0-88953D2AECDC}"/>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dirty="0"/>
              <a:t>Section break text</a:t>
            </a:r>
          </a:p>
        </p:txBody>
      </p:sp>
      <p:sp>
        <p:nvSpPr>
          <p:cNvPr id="14" name="Footer Placeholder 1">
            <a:extLst>
              <a:ext uri="{FF2B5EF4-FFF2-40B4-BE49-F238E27FC236}">
                <a16:creationId xmlns:a16="http://schemas.microsoft.com/office/drawing/2014/main" id="{6267BCD5-6DA3-D05F-8665-71B08E861552}"/>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5" name="Slide Number Placeholder 3">
            <a:extLst>
              <a:ext uri="{FF2B5EF4-FFF2-40B4-BE49-F238E27FC236}">
                <a16:creationId xmlns:a16="http://schemas.microsoft.com/office/drawing/2014/main" id="{6BB29C31-1EE9-F275-17B2-F3E3807D935F}"/>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Rectangle">
            <a:extLst>
              <a:ext uri="{FF2B5EF4-FFF2-40B4-BE49-F238E27FC236}">
                <a16:creationId xmlns:a16="http://schemas.microsoft.com/office/drawing/2014/main" id="{C9FA5E77-5BF3-C227-330A-592D1184F7BA}"/>
              </a:ext>
            </a:extLst>
          </p:cNvPr>
          <p:cNvSpPr/>
          <p:nvPr userDrawn="1"/>
        </p:nvSpPr>
        <p:spPr>
          <a:xfrm>
            <a:off x="637714" y="637042"/>
            <a:ext cx="10916572" cy="558391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9869403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1_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p:nvSpPr>
        <p:spPr>
          <a:xfrm>
            <a:off x="9285798" y="0"/>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00B6E099-A5B4-C747-9592-A4EB9537AB9C}"/>
              </a:ext>
            </a:extLst>
          </p:cNvPr>
          <p:cNvSpPr>
            <a:spLocks noGrp="1"/>
          </p:cNvSpPr>
          <p:nvPr>
            <p:ph type="body" sz="quarter" idx="14" hasCustomPrompt="1"/>
          </p:nvPr>
        </p:nvSpPr>
        <p:spPr>
          <a:xfrm>
            <a:off x="9508434"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dirty="0"/>
              <a:t>Slide Header</a:t>
            </a:r>
          </a:p>
        </p:txBody>
      </p:sp>
      <p:sp>
        <p:nvSpPr>
          <p:cNvPr id="6" name="Text Placeholder 7">
            <a:extLst>
              <a:ext uri="{FF2B5EF4-FFF2-40B4-BE49-F238E27FC236}">
                <a16:creationId xmlns:a16="http://schemas.microsoft.com/office/drawing/2014/main" id="{C114B340-4704-735D-DC4F-5868DAAEC3B4}"/>
              </a:ext>
            </a:extLst>
          </p:cNvPr>
          <p:cNvSpPr>
            <a:spLocks noGrp="1"/>
          </p:cNvSpPr>
          <p:nvPr>
            <p:ph type="body" sz="quarter" idx="13" hasCustomPrompt="1"/>
          </p:nvPr>
        </p:nvSpPr>
        <p:spPr>
          <a:xfrm>
            <a:off x="838200"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defRPr>
            </a:lvl1pPr>
          </a:lstStyle>
          <a:p>
            <a:pPr lvl="0"/>
            <a:r>
              <a:rPr lang="en-US" dirty="0"/>
              <a:t>Text</a:t>
            </a:r>
          </a:p>
        </p:txBody>
      </p:sp>
      <p:sp>
        <p:nvSpPr>
          <p:cNvPr id="7" name="Footer Placeholder 1">
            <a:extLst>
              <a:ext uri="{FF2B5EF4-FFF2-40B4-BE49-F238E27FC236}">
                <a16:creationId xmlns:a16="http://schemas.microsoft.com/office/drawing/2014/main" id="{EDD862F1-FA96-7D9E-7359-B21872E7B650}"/>
              </a:ext>
            </a:extLst>
          </p:cNvPr>
          <p:cNvSpPr>
            <a:spLocks noGrp="1"/>
          </p:cNvSpPr>
          <p:nvPr>
            <p:ph type="ftr" sz="quarter" idx="3"/>
          </p:nvPr>
        </p:nvSpPr>
        <p:spPr>
          <a:xfrm>
            <a:off x="971858" y="6337300"/>
            <a:ext cx="4114800"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8" name="Slide Number Placeholder 3">
            <a:extLst>
              <a:ext uri="{FF2B5EF4-FFF2-40B4-BE49-F238E27FC236}">
                <a16:creationId xmlns:a16="http://schemas.microsoft.com/office/drawing/2014/main" id="{3F011720-624B-BB65-7B03-C43C050FA75A}"/>
              </a:ext>
            </a:extLst>
          </p:cNvPr>
          <p:cNvSpPr>
            <a:spLocks noGrp="1"/>
          </p:cNvSpPr>
          <p:nvPr>
            <p:ph type="sldNum" sz="quarter" idx="4"/>
          </p:nvPr>
        </p:nvSpPr>
        <p:spPr>
          <a:xfrm>
            <a:off x="171290"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Rectangle">
            <a:extLst>
              <a:ext uri="{FF2B5EF4-FFF2-40B4-BE49-F238E27FC236}">
                <a16:creationId xmlns:a16="http://schemas.microsoft.com/office/drawing/2014/main" id="{A590DD24-81CF-2F4A-CD61-2344FC6CB68F}"/>
              </a:ext>
            </a:extLst>
          </p:cNvPr>
          <p:cNvSpPr/>
          <p:nvPr userDrawn="1"/>
        </p:nvSpPr>
        <p:spPr>
          <a:xfrm>
            <a:off x="9285798" y="0"/>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16706786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0_1/3 Solid Color Section 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p:nvSpPr>
        <p:spPr>
          <a:xfrm>
            <a:off x="-45638" y="-7384"/>
            <a:ext cx="883839" cy="690848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16E261A7-08F3-5425-7F2F-2D8A001F8E34}"/>
              </a:ext>
            </a:extLst>
          </p:cNvPr>
          <p:cNvSpPr>
            <a:spLocks noGrp="1"/>
          </p:cNvSpPr>
          <p:nvPr>
            <p:ph type="body" sz="quarter" idx="12" hasCustomPrompt="1"/>
          </p:nvPr>
        </p:nvSpPr>
        <p:spPr>
          <a:xfrm>
            <a:off x="1130110" y="1075532"/>
            <a:ext cx="10223554" cy="600869"/>
          </a:xfrm>
          <a:prstGeom prst="rect">
            <a:avLst/>
          </a:prstGeom>
        </p:spPr>
        <p:txBody>
          <a:bodyPr/>
          <a:lstStyle>
            <a:lvl1pPr marL="0" indent="0" algn="l">
              <a:buNone/>
              <a:defRPr sz="4000" b="0">
                <a:solidFill>
                  <a:srgbClr val="000000"/>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39DCBA01-CB81-A5BD-125B-BAFBC12D3828}"/>
              </a:ext>
            </a:extLst>
          </p:cNvPr>
          <p:cNvSpPr>
            <a:spLocks noGrp="1"/>
          </p:cNvSpPr>
          <p:nvPr>
            <p:ph type="body" sz="quarter" idx="13" hasCustomPrompt="1"/>
          </p:nvPr>
        </p:nvSpPr>
        <p:spPr>
          <a:xfrm>
            <a:off x="1130245" y="2091532"/>
            <a:ext cx="10223554" cy="3454400"/>
          </a:xfrm>
          <a:prstGeom prst="rect">
            <a:avLst/>
          </a:prstGeom>
        </p:spPr>
        <p:txBody>
          <a:bodyPr/>
          <a:lstStyle>
            <a:lvl1pPr marL="0" indent="0" algn="l">
              <a:buNone/>
              <a:defRPr>
                <a:latin typeface="+mn-lt"/>
                <a:cs typeface="Arial" panose="020B0604020202020204" pitchFamily="34" charset="0"/>
              </a:defRPr>
            </a:lvl1pPr>
          </a:lstStyle>
          <a:p>
            <a:pPr lvl="0"/>
            <a:r>
              <a:rPr lang="en-US"/>
              <a:t>Text</a:t>
            </a:r>
          </a:p>
        </p:txBody>
      </p:sp>
      <p:sp>
        <p:nvSpPr>
          <p:cNvPr id="13" name="Footer Placeholder 1">
            <a:extLst>
              <a:ext uri="{FF2B5EF4-FFF2-40B4-BE49-F238E27FC236}">
                <a16:creationId xmlns:a16="http://schemas.microsoft.com/office/drawing/2014/main" id="{8034F016-1B77-F466-367A-DE2365DE26FA}"/>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7D33655C-D155-EA42-E593-3C1CB19EF12E}"/>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a:extLst>
              <a:ext uri="{FF2B5EF4-FFF2-40B4-BE49-F238E27FC236}">
                <a16:creationId xmlns:a16="http://schemas.microsoft.com/office/drawing/2014/main" id="{786F5B95-9087-E62B-7AEB-BDFFB7B3873C}"/>
              </a:ext>
            </a:extLst>
          </p:cNvPr>
          <p:cNvSpPr/>
          <p:nvPr userDrawn="1"/>
        </p:nvSpPr>
        <p:spPr>
          <a:xfrm>
            <a:off x="-45638" y="-7384"/>
            <a:ext cx="883839" cy="690848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2208868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ck Bar on Top">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DD3D1B-4D6E-EB6D-8756-BCC54A16A07B}"/>
              </a:ext>
            </a:extLst>
          </p:cNvPr>
          <p:cNvSpPr/>
          <p:nvPr/>
        </p:nvSpPr>
        <p:spPr>
          <a:xfrm>
            <a:off x="0" y="0"/>
            <a:ext cx="12192000" cy="9906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15CE6D0C-3A38-AF71-9955-0714242CA755}"/>
              </a:ext>
            </a:extLst>
          </p:cNvPr>
          <p:cNvSpPr>
            <a:spLocks noGrp="1"/>
          </p:cNvSpPr>
          <p:nvPr>
            <p:ph type="title" hasCustomPrompt="1"/>
          </p:nvPr>
        </p:nvSpPr>
        <p:spPr>
          <a:xfrm>
            <a:off x="838200" y="365126"/>
            <a:ext cx="10515600" cy="261408"/>
          </a:xfrm>
          <a:prstGeom prst="rect">
            <a:avLst/>
          </a:prstGeom>
        </p:spPr>
        <p:txBody>
          <a:bodyPr>
            <a:noAutofit/>
          </a:bodyPr>
          <a:lstStyle>
            <a:lvl1pPr algn="ctr">
              <a:defRPr sz="3200">
                <a:solidFill>
                  <a:schemeClr val="bg1"/>
                </a:solidFill>
              </a:defRPr>
            </a:lvl1pPr>
          </a:lstStyle>
          <a:p>
            <a:r>
              <a:rPr lang="en-US"/>
              <a:t>Slide Header</a:t>
            </a:r>
          </a:p>
        </p:txBody>
      </p:sp>
      <p:sp>
        <p:nvSpPr>
          <p:cNvPr id="11" name="Footer Placeholder 1">
            <a:extLst>
              <a:ext uri="{FF2B5EF4-FFF2-40B4-BE49-F238E27FC236}">
                <a16:creationId xmlns:a16="http://schemas.microsoft.com/office/drawing/2014/main" id="{3BF72B0F-FCA4-3707-3E61-6439A34924EA}"/>
              </a:ext>
            </a:extLst>
          </p:cNvPr>
          <p:cNvSpPr>
            <a:spLocks noGrp="1"/>
          </p:cNvSpPr>
          <p:nvPr>
            <p:ph type="ftr" sz="quarter" idx="3"/>
          </p:nvPr>
        </p:nvSpPr>
        <p:spPr>
          <a:xfrm>
            <a:off x="7099139"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2" name="Slide Number Placeholder 3">
            <a:extLst>
              <a:ext uri="{FF2B5EF4-FFF2-40B4-BE49-F238E27FC236}">
                <a16:creationId xmlns:a16="http://schemas.microsoft.com/office/drawing/2014/main" id="{A59A8640-B83B-74F3-2E53-63DE0A499E8C}"/>
              </a:ext>
            </a:extLst>
          </p:cNvPr>
          <p:cNvSpPr>
            <a:spLocks noGrp="1"/>
          </p:cNvSpPr>
          <p:nvPr>
            <p:ph type="sldNum" sz="quarter" idx="4"/>
          </p:nvPr>
        </p:nvSpPr>
        <p:spPr>
          <a:xfrm>
            <a:off x="11313245"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Rectangle 1">
            <a:extLst>
              <a:ext uri="{FF2B5EF4-FFF2-40B4-BE49-F238E27FC236}">
                <a16:creationId xmlns:a16="http://schemas.microsoft.com/office/drawing/2014/main" id="{733C6E0E-4633-CC17-C2C4-1B31F60A07A1}"/>
              </a:ext>
            </a:extLst>
          </p:cNvPr>
          <p:cNvSpPr/>
          <p:nvPr userDrawn="1"/>
        </p:nvSpPr>
        <p:spPr>
          <a:xfrm>
            <a:off x="0" y="0"/>
            <a:ext cx="12192000" cy="9906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28532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wo-column centered green">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58B86F2D-A293-0EE0-4830-2FB7422BC30C}"/>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solidFill>
                  <a:schemeClr val="tx1"/>
                </a:solidFill>
              </a:defRPr>
            </a:lvl1pPr>
          </a:lstStyle>
          <a:p>
            <a:r>
              <a:rPr lang="en-US"/>
              <a:t>Slide Header</a:t>
            </a:r>
          </a:p>
        </p:txBody>
      </p:sp>
      <p:sp>
        <p:nvSpPr>
          <p:cNvPr id="22" name="Text Placeholder 3">
            <a:extLst>
              <a:ext uri="{FF2B5EF4-FFF2-40B4-BE49-F238E27FC236}">
                <a16:creationId xmlns:a16="http://schemas.microsoft.com/office/drawing/2014/main" id="{735BDB14-8029-AB73-258C-4D0C43D1789E}"/>
              </a:ext>
            </a:extLst>
          </p:cNvPr>
          <p:cNvSpPr>
            <a:spLocks noGrp="1"/>
          </p:cNvSpPr>
          <p:nvPr>
            <p:ph type="body" sz="half" idx="2" hasCustomPrompt="1"/>
          </p:nvPr>
        </p:nvSpPr>
        <p:spPr>
          <a:xfrm>
            <a:off x="839788"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3" name="Text Placeholder 3">
            <a:extLst>
              <a:ext uri="{FF2B5EF4-FFF2-40B4-BE49-F238E27FC236}">
                <a16:creationId xmlns:a16="http://schemas.microsoft.com/office/drawing/2014/main" id="{87F9F76B-E529-5630-CD10-A4A60838793D}"/>
              </a:ext>
            </a:extLst>
          </p:cNvPr>
          <p:cNvSpPr>
            <a:spLocks noGrp="1"/>
          </p:cNvSpPr>
          <p:nvPr>
            <p:ph type="body" sz="half" idx="13" hasCustomPrompt="1"/>
          </p:nvPr>
        </p:nvSpPr>
        <p:spPr>
          <a:xfrm>
            <a:off x="839788"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4" name="Text Placeholder 3">
            <a:extLst>
              <a:ext uri="{FF2B5EF4-FFF2-40B4-BE49-F238E27FC236}">
                <a16:creationId xmlns:a16="http://schemas.microsoft.com/office/drawing/2014/main" id="{7C9A95D3-D4FE-1C7A-278E-34817635A9AD}"/>
              </a:ext>
            </a:extLst>
          </p:cNvPr>
          <p:cNvSpPr>
            <a:spLocks noGrp="1"/>
          </p:cNvSpPr>
          <p:nvPr>
            <p:ph type="body" sz="half" idx="14" hasCustomPrompt="1"/>
          </p:nvPr>
        </p:nvSpPr>
        <p:spPr>
          <a:xfrm>
            <a:off x="6324600"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5" name="Text Placeholder 3">
            <a:extLst>
              <a:ext uri="{FF2B5EF4-FFF2-40B4-BE49-F238E27FC236}">
                <a16:creationId xmlns:a16="http://schemas.microsoft.com/office/drawing/2014/main" id="{C1D8E2F2-7CB6-9DB2-67DB-E7AD126C3044}"/>
              </a:ext>
            </a:extLst>
          </p:cNvPr>
          <p:cNvSpPr>
            <a:spLocks noGrp="1"/>
          </p:cNvSpPr>
          <p:nvPr>
            <p:ph type="body" sz="half" idx="15" hasCustomPrompt="1"/>
          </p:nvPr>
        </p:nvSpPr>
        <p:spPr>
          <a:xfrm>
            <a:off x="6324600"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6" name="Footer Placeholder 1">
            <a:extLst>
              <a:ext uri="{FF2B5EF4-FFF2-40B4-BE49-F238E27FC236}">
                <a16:creationId xmlns:a16="http://schemas.microsoft.com/office/drawing/2014/main" id="{67B2D6EB-6D88-DB68-561E-B3319F9F4809}"/>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27" name="Slide Number Placeholder 3">
            <a:extLst>
              <a:ext uri="{FF2B5EF4-FFF2-40B4-BE49-F238E27FC236}">
                <a16:creationId xmlns:a16="http://schemas.microsoft.com/office/drawing/2014/main" id="{2820C0B8-DA73-50CB-2BE5-A2212231A2EA}"/>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1396607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hree-column centered gray">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D26AA6C-0D66-6059-DAEC-39CEE122398C}"/>
              </a:ext>
            </a:extLst>
          </p:cNvPr>
          <p:cNvSpPr>
            <a:spLocks noGrp="1"/>
          </p:cNvSpPr>
          <p:nvPr>
            <p:ph type="body" sz="half" idx="2" hasCustomPrompt="1"/>
          </p:nvPr>
        </p:nvSpPr>
        <p:spPr>
          <a:xfrm>
            <a:off x="839788"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5" name="Text Placeholder 3">
            <a:extLst>
              <a:ext uri="{FF2B5EF4-FFF2-40B4-BE49-F238E27FC236}">
                <a16:creationId xmlns:a16="http://schemas.microsoft.com/office/drawing/2014/main" id="{FE27C0C3-FB6E-31EE-431B-288A740179DE}"/>
              </a:ext>
            </a:extLst>
          </p:cNvPr>
          <p:cNvSpPr>
            <a:spLocks noGrp="1"/>
          </p:cNvSpPr>
          <p:nvPr>
            <p:ph type="body" sz="half" idx="13" hasCustomPrompt="1"/>
          </p:nvPr>
        </p:nvSpPr>
        <p:spPr>
          <a:xfrm>
            <a:off x="839788"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6" name="Text Placeholder 3">
            <a:extLst>
              <a:ext uri="{FF2B5EF4-FFF2-40B4-BE49-F238E27FC236}">
                <a16:creationId xmlns:a16="http://schemas.microsoft.com/office/drawing/2014/main" id="{EE576CA8-3DFF-9949-E99D-55EE2DDE158D}"/>
              </a:ext>
            </a:extLst>
          </p:cNvPr>
          <p:cNvSpPr>
            <a:spLocks noGrp="1"/>
          </p:cNvSpPr>
          <p:nvPr>
            <p:ph type="body" sz="half" idx="14" hasCustomPrompt="1"/>
          </p:nvPr>
        </p:nvSpPr>
        <p:spPr>
          <a:xfrm>
            <a:off x="8122920"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7" name="Text Placeholder 3">
            <a:extLst>
              <a:ext uri="{FF2B5EF4-FFF2-40B4-BE49-F238E27FC236}">
                <a16:creationId xmlns:a16="http://schemas.microsoft.com/office/drawing/2014/main" id="{D3C4D450-F1F1-51CC-88E1-2672752CF9C4}"/>
              </a:ext>
            </a:extLst>
          </p:cNvPr>
          <p:cNvSpPr>
            <a:spLocks noGrp="1"/>
          </p:cNvSpPr>
          <p:nvPr>
            <p:ph type="body" sz="half" idx="15" hasCustomPrompt="1"/>
          </p:nvPr>
        </p:nvSpPr>
        <p:spPr>
          <a:xfrm>
            <a:off x="8122920"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8" name="Text Placeholder 3">
            <a:extLst>
              <a:ext uri="{FF2B5EF4-FFF2-40B4-BE49-F238E27FC236}">
                <a16:creationId xmlns:a16="http://schemas.microsoft.com/office/drawing/2014/main" id="{827B74A0-07B2-E3C6-018E-AB158BB20726}"/>
              </a:ext>
            </a:extLst>
          </p:cNvPr>
          <p:cNvSpPr>
            <a:spLocks noGrp="1"/>
          </p:cNvSpPr>
          <p:nvPr>
            <p:ph type="body" sz="half" idx="16" hasCustomPrompt="1"/>
          </p:nvPr>
        </p:nvSpPr>
        <p:spPr>
          <a:xfrm>
            <a:off x="4481354"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9" name="Text Placeholder 3">
            <a:extLst>
              <a:ext uri="{FF2B5EF4-FFF2-40B4-BE49-F238E27FC236}">
                <a16:creationId xmlns:a16="http://schemas.microsoft.com/office/drawing/2014/main" id="{606954AE-7396-8ACD-1D0A-EB18ACD8FAC1}"/>
              </a:ext>
            </a:extLst>
          </p:cNvPr>
          <p:cNvSpPr>
            <a:spLocks noGrp="1"/>
          </p:cNvSpPr>
          <p:nvPr>
            <p:ph type="body" sz="half" idx="17" hasCustomPrompt="1"/>
          </p:nvPr>
        </p:nvSpPr>
        <p:spPr>
          <a:xfrm>
            <a:off x="4481354"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0" name="Footer Placeholder 1">
            <a:extLst>
              <a:ext uri="{FF2B5EF4-FFF2-40B4-BE49-F238E27FC236}">
                <a16:creationId xmlns:a16="http://schemas.microsoft.com/office/drawing/2014/main" id="{FCA463EF-CED2-D60C-0B28-65B316FA6E0A}"/>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21" name="Slide Number Placeholder 3">
            <a:extLst>
              <a:ext uri="{FF2B5EF4-FFF2-40B4-BE49-F238E27FC236}">
                <a16:creationId xmlns:a16="http://schemas.microsoft.com/office/drawing/2014/main" id="{B56B700E-671A-1DC5-EB37-33DA16C05C4A}"/>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itle 1">
            <a:extLst>
              <a:ext uri="{FF2B5EF4-FFF2-40B4-BE49-F238E27FC236}">
                <a16:creationId xmlns:a16="http://schemas.microsoft.com/office/drawing/2014/main" id="{DFB2FA0B-7819-9E10-051D-192BC248606F}"/>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spTree>
    <p:extLst>
      <p:ext uri="{BB962C8B-B14F-4D97-AF65-F5344CB8AC3E}">
        <p14:creationId xmlns:p14="http://schemas.microsoft.com/office/powerpoint/2010/main" val="6436924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Four-column centered gray">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42859DEF-6295-D49C-415E-91479D9976DD}"/>
              </a:ext>
            </a:extLst>
          </p:cNvPr>
          <p:cNvSpPr>
            <a:spLocks noGrp="1"/>
          </p:cNvSpPr>
          <p:nvPr>
            <p:ph type="body" sz="half" idx="2" hasCustomPrompt="1"/>
          </p:nvPr>
        </p:nvSpPr>
        <p:spPr>
          <a:xfrm>
            <a:off x="83978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2" name="Text Placeholder 3">
            <a:extLst>
              <a:ext uri="{FF2B5EF4-FFF2-40B4-BE49-F238E27FC236}">
                <a16:creationId xmlns:a16="http://schemas.microsoft.com/office/drawing/2014/main" id="{85E7C828-7FCA-4884-9B47-809F51BD66E1}"/>
              </a:ext>
            </a:extLst>
          </p:cNvPr>
          <p:cNvSpPr>
            <a:spLocks noGrp="1"/>
          </p:cNvSpPr>
          <p:nvPr>
            <p:ph type="body" sz="half" idx="13" hasCustomPrompt="1"/>
          </p:nvPr>
        </p:nvSpPr>
        <p:spPr>
          <a:xfrm>
            <a:off x="83978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7" name="Text Placeholder 3">
            <a:extLst>
              <a:ext uri="{FF2B5EF4-FFF2-40B4-BE49-F238E27FC236}">
                <a16:creationId xmlns:a16="http://schemas.microsoft.com/office/drawing/2014/main" id="{3447E9A3-4FF7-2CF2-9700-90215BAD0D50}"/>
              </a:ext>
            </a:extLst>
          </p:cNvPr>
          <p:cNvSpPr>
            <a:spLocks noGrp="1"/>
          </p:cNvSpPr>
          <p:nvPr>
            <p:ph type="body" sz="half" idx="14" hasCustomPrompt="1"/>
          </p:nvPr>
        </p:nvSpPr>
        <p:spPr>
          <a:xfrm>
            <a:off x="354234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8" name="Text Placeholder 3">
            <a:extLst>
              <a:ext uri="{FF2B5EF4-FFF2-40B4-BE49-F238E27FC236}">
                <a16:creationId xmlns:a16="http://schemas.microsoft.com/office/drawing/2014/main" id="{60800096-EED5-6C2A-DC81-52392E7C616A}"/>
              </a:ext>
            </a:extLst>
          </p:cNvPr>
          <p:cNvSpPr>
            <a:spLocks noGrp="1"/>
          </p:cNvSpPr>
          <p:nvPr>
            <p:ph type="body" sz="half" idx="15" hasCustomPrompt="1"/>
          </p:nvPr>
        </p:nvSpPr>
        <p:spPr>
          <a:xfrm>
            <a:off x="354234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9" name="Text Placeholder 3">
            <a:extLst>
              <a:ext uri="{FF2B5EF4-FFF2-40B4-BE49-F238E27FC236}">
                <a16:creationId xmlns:a16="http://schemas.microsoft.com/office/drawing/2014/main" id="{B3181279-3C76-4B36-FC15-E6E8D428EDC6}"/>
              </a:ext>
            </a:extLst>
          </p:cNvPr>
          <p:cNvSpPr>
            <a:spLocks noGrp="1"/>
          </p:cNvSpPr>
          <p:nvPr>
            <p:ph type="body" sz="half" idx="16" hasCustomPrompt="1"/>
          </p:nvPr>
        </p:nvSpPr>
        <p:spPr>
          <a:xfrm>
            <a:off x="620776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0" name="Text Placeholder 3">
            <a:extLst>
              <a:ext uri="{FF2B5EF4-FFF2-40B4-BE49-F238E27FC236}">
                <a16:creationId xmlns:a16="http://schemas.microsoft.com/office/drawing/2014/main" id="{29BBB615-87E3-A5DA-7DC5-47FBF0EC6D3B}"/>
              </a:ext>
            </a:extLst>
          </p:cNvPr>
          <p:cNvSpPr>
            <a:spLocks noGrp="1"/>
          </p:cNvSpPr>
          <p:nvPr>
            <p:ph type="body" sz="half" idx="17" hasCustomPrompt="1"/>
          </p:nvPr>
        </p:nvSpPr>
        <p:spPr>
          <a:xfrm>
            <a:off x="620776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1" name="Text Placeholder 3">
            <a:extLst>
              <a:ext uri="{FF2B5EF4-FFF2-40B4-BE49-F238E27FC236}">
                <a16:creationId xmlns:a16="http://schemas.microsoft.com/office/drawing/2014/main" id="{1CFD9B7A-3CA7-B0F5-6996-A69A08946143}"/>
              </a:ext>
            </a:extLst>
          </p:cNvPr>
          <p:cNvSpPr>
            <a:spLocks noGrp="1"/>
          </p:cNvSpPr>
          <p:nvPr>
            <p:ph type="body" sz="half" idx="18" hasCustomPrompt="1"/>
          </p:nvPr>
        </p:nvSpPr>
        <p:spPr>
          <a:xfrm>
            <a:off x="891032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2" name="Text Placeholder 3">
            <a:extLst>
              <a:ext uri="{FF2B5EF4-FFF2-40B4-BE49-F238E27FC236}">
                <a16:creationId xmlns:a16="http://schemas.microsoft.com/office/drawing/2014/main" id="{336E4D66-DCE1-B351-A896-3BECF2326038}"/>
              </a:ext>
            </a:extLst>
          </p:cNvPr>
          <p:cNvSpPr>
            <a:spLocks noGrp="1"/>
          </p:cNvSpPr>
          <p:nvPr>
            <p:ph type="body" sz="half" idx="19" hasCustomPrompt="1"/>
          </p:nvPr>
        </p:nvSpPr>
        <p:spPr>
          <a:xfrm>
            <a:off x="891032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4" name="Footer Placeholder 1">
            <a:extLst>
              <a:ext uri="{FF2B5EF4-FFF2-40B4-BE49-F238E27FC236}">
                <a16:creationId xmlns:a16="http://schemas.microsoft.com/office/drawing/2014/main" id="{1E6918DC-6D10-D2AF-DD27-219D52909AB4}"/>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25" name="Slide Number Placeholder 3">
            <a:extLst>
              <a:ext uri="{FF2B5EF4-FFF2-40B4-BE49-F238E27FC236}">
                <a16:creationId xmlns:a16="http://schemas.microsoft.com/office/drawing/2014/main" id="{A8F89C44-96F8-28B9-072F-6BB320CF2C30}"/>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itle 1">
            <a:extLst>
              <a:ext uri="{FF2B5EF4-FFF2-40B4-BE49-F238E27FC236}">
                <a16:creationId xmlns:a16="http://schemas.microsoft.com/office/drawing/2014/main" id="{7C69F5E1-09BE-5852-01B0-C09FE8D6FB24}"/>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spTree>
    <p:extLst>
      <p:ext uri="{BB962C8B-B14F-4D97-AF65-F5344CB8AC3E}">
        <p14:creationId xmlns:p14="http://schemas.microsoft.com/office/powerpoint/2010/main" val="3493117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82EF06-6E24-04AC-0AA6-883A99016F83}"/>
              </a:ext>
            </a:extLst>
          </p:cNvPr>
          <p:cNvSpPr>
            <a:spLocks noGrp="1"/>
          </p:cNvSpPr>
          <p:nvPr>
            <p:ph type="title" hasCustomPrompt="1"/>
          </p:nvPr>
        </p:nvSpPr>
        <p:spPr>
          <a:xfrm>
            <a:off x="554037" y="457200"/>
            <a:ext cx="4217987" cy="1600200"/>
          </a:xfrm>
          <a:prstGeom prst="rect">
            <a:avLst/>
          </a:prstGeom>
        </p:spPr>
        <p:txBody>
          <a:bodyPr anchor="b"/>
          <a:lstStyle>
            <a:lvl1pPr>
              <a:lnSpc>
                <a:spcPct val="100000"/>
              </a:lnSpc>
              <a:defRPr sz="3300" b="0">
                <a:solidFill>
                  <a:schemeClr val="tx1"/>
                </a:solidFill>
              </a:defRPr>
            </a:lvl1pPr>
          </a:lstStyle>
          <a:p>
            <a:r>
              <a:rPr lang="en-US" dirty="0"/>
              <a:t>Slide Header</a:t>
            </a:r>
          </a:p>
        </p:txBody>
      </p:sp>
      <p:sp>
        <p:nvSpPr>
          <p:cNvPr id="6" name="Picture Placeholder 2">
            <a:extLst>
              <a:ext uri="{FF2B5EF4-FFF2-40B4-BE49-F238E27FC236}">
                <a16:creationId xmlns:a16="http://schemas.microsoft.com/office/drawing/2014/main" id="{76661012-3E53-D355-03D4-7745702DC98A}"/>
              </a:ext>
            </a:extLst>
          </p:cNvPr>
          <p:cNvSpPr>
            <a:spLocks noGrp="1"/>
          </p:cNvSpPr>
          <p:nvPr>
            <p:ph type="pic" idx="1"/>
          </p:nvPr>
        </p:nvSpPr>
        <p:spPr>
          <a:xfrm>
            <a:off x="5183188"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Text Placeholder 3">
            <a:extLst>
              <a:ext uri="{FF2B5EF4-FFF2-40B4-BE49-F238E27FC236}">
                <a16:creationId xmlns:a16="http://schemas.microsoft.com/office/drawing/2014/main" id="{96716A2F-35DE-92E5-9510-5F37060140C2}"/>
              </a:ext>
            </a:extLst>
          </p:cNvPr>
          <p:cNvSpPr>
            <a:spLocks noGrp="1"/>
          </p:cNvSpPr>
          <p:nvPr>
            <p:ph type="body" sz="half" idx="2" hasCustomPrompt="1"/>
          </p:nvPr>
        </p:nvSpPr>
        <p:spPr>
          <a:xfrm>
            <a:off x="554037" y="2057400"/>
            <a:ext cx="4217987" cy="3811588"/>
          </a:xfrm>
          <a:prstGeom prst="rect">
            <a:avLst/>
          </a:prstGeom>
        </p:spPr>
        <p:txBody>
          <a:bodyPr>
            <a:normAutofit/>
          </a:bodyPr>
          <a:lstStyle>
            <a:lvl1pPr marL="0" indent="0">
              <a:buNone/>
              <a:defRPr sz="2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8" name="Text Placeholder 3">
            <a:extLst>
              <a:ext uri="{FF2B5EF4-FFF2-40B4-BE49-F238E27FC236}">
                <a16:creationId xmlns:a16="http://schemas.microsoft.com/office/drawing/2014/main" id="{318BEFE7-AD94-0511-32F6-90F387FAD690}"/>
              </a:ext>
            </a:extLst>
          </p:cNvPr>
          <p:cNvSpPr>
            <a:spLocks noGrp="1"/>
          </p:cNvSpPr>
          <p:nvPr>
            <p:ph type="body" sz="half" idx="10" hasCustomPrompt="1"/>
          </p:nvPr>
        </p:nvSpPr>
        <p:spPr>
          <a:xfrm>
            <a:off x="839788" y="6122894"/>
            <a:ext cx="3932237" cy="557306"/>
          </a:xfrm>
          <a:prstGeom prst="rect">
            <a:avLst/>
          </a:prstGeom>
        </p:spPr>
        <p:txBody>
          <a:bodyPr>
            <a:normAutofit/>
          </a:bodyPr>
          <a:lstStyle>
            <a:lvl1pPr marL="0" indent="0" algn="r">
              <a:lnSpc>
                <a:spcPct val="100000"/>
              </a:lnSpc>
              <a:buNone/>
              <a:defRPr sz="1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Caption</a:t>
            </a:r>
          </a:p>
        </p:txBody>
      </p:sp>
    </p:spTree>
    <p:extLst>
      <p:ext uri="{BB962C8B-B14F-4D97-AF65-F5344CB8AC3E}">
        <p14:creationId xmlns:p14="http://schemas.microsoft.com/office/powerpoint/2010/main" val="25611161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7B6F79B2-4E20-5638-4F31-811C8E329536}"/>
              </a:ext>
            </a:extLst>
          </p:cNvPr>
          <p:cNvSpPr>
            <a:spLocks noGrp="1"/>
          </p:cNvSpPr>
          <p:nvPr>
            <p:ph type="pic" idx="1"/>
          </p:nvPr>
        </p:nvSpPr>
        <p:spPr>
          <a:xfrm>
            <a:off x="0"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FEC642C-D2F6-15E4-1802-AC4070DC4DB9}"/>
              </a:ext>
            </a:extLst>
          </p:cNvPr>
          <p:cNvSpPr>
            <a:spLocks noGrp="1"/>
          </p:cNvSpPr>
          <p:nvPr>
            <p:ph type="body" sz="half" idx="10" hasCustomPrompt="1"/>
          </p:nvPr>
        </p:nvSpPr>
        <p:spPr>
          <a:xfrm>
            <a:off x="7575737" y="6122894"/>
            <a:ext cx="3932237" cy="557306"/>
          </a:xfrm>
          <a:prstGeom prst="rect">
            <a:avLst/>
          </a:prstGeom>
        </p:spPr>
        <p:txBody>
          <a:bodyPr>
            <a:normAutofit/>
          </a:bodyPr>
          <a:lstStyle>
            <a:lvl1pPr marL="0" indent="0" algn="l">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Caption</a:t>
            </a:r>
          </a:p>
        </p:txBody>
      </p:sp>
      <p:sp>
        <p:nvSpPr>
          <p:cNvPr id="7" name="Title 1">
            <a:extLst>
              <a:ext uri="{FF2B5EF4-FFF2-40B4-BE49-F238E27FC236}">
                <a16:creationId xmlns:a16="http://schemas.microsoft.com/office/drawing/2014/main" id="{06041ED8-B4A7-F9C8-D6DB-AD18D8F1929E}"/>
              </a:ext>
            </a:extLst>
          </p:cNvPr>
          <p:cNvSpPr>
            <a:spLocks noGrp="1"/>
          </p:cNvSpPr>
          <p:nvPr>
            <p:ph type="title" hasCustomPrompt="1"/>
          </p:nvPr>
        </p:nvSpPr>
        <p:spPr>
          <a:xfrm>
            <a:off x="7558088" y="457200"/>
            <a:ext cx="4030662" cy="1600200"/>
          </a:xfrm>
          <a:prstGeom prst="rect">
            <a:avLst/>
          </a:prstGeom>
        </p:spPr>
        <p:txBody>
          <a:bodyPr anchor="b"/>
          <a:lstStyle>
            <a:lvl1pPr>
              <a:lnSpc>
                <a:spcPct val="100000"/>
              </a:lnSpc>
              <a:defRPr sz="3200"/>
            </a:lvl1pPr>
          </a:lstStyle>
          <a:p>
            <a:r>
              <a:rPr lang="en-US" dirty="0"/>
              <a:t>Slide Header</a:t>
            </a:r>
          </a:p>
        </p:txBody>
      </p:sp>
      <p:sp>
        <p:nvSpPr>
          <p:cNvPr id="8" name="Text Placeholder 3">
            <a:extLst>
              <a:ext uri="{FF2B5EF4-FFF2-40B4-BE49-F238E27FC236}">
                <a16:creationId xmlns:a16="http://schemas.microsoft.com/office/drawing/2014/main" id="{DB2C0CE3-5F2F-BEB2-B731-67307D6ADC07}"/>
              </a:ext>
            </a:extLst>
          </p:cNvPr>
          <p:cNvSpPr>
            <a:spLocks noGrp="1"/>
          </p:cNvSpPr>
          <p:nvPr>
            <p:ph type="body" sz="half" idx="2" hasCustomPrompt="1"/>
          </p:nvPr>
        </p:nvSpPr>
        <p:spPr>
          <a:xfrm>
            <a:off x="7558088" y="2057400"/>
            <a:ext cx="4030662" cy="3811588"/>
          </a:xfrm>
          <a:prstGeom prst="rect">
            <a:avLst/>
          </a:prstGeom>
        </p:spPr>
        <p:txBody>
          <a:bodyPr>
            <a:normAutofit/>
          </a:bodyPr>
          <a:lstStyle>
            <a:lvl1pPr marL="0" indent="0">
              <a:buNone/>
              <a:defRPr sz="2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Tree>
    <p:extLst>
      <p:ext uri="{BB962C8B-B14F-4D97-AF65-F5344CB8AC3E}">
        <p14:creationId xmlns:p14="http://schemas.microsoft.com/office/powerpoint/2010/main" val="1723095350"/>
      </p:ext>
    </p:extLst>
  </p:cSld>
  <p:clrMapOvr>
    <a:masterClrMapping/>
  </p:clrMapOvr>
  <p:extLst>
    <p:ext uri="{DCECCB84-F9BA-43D5-87BE-67443E8EF086}">
      <p15:sldGuideLst xmlns:p15="http://schemas.microsoft.com/office/powerpoint/2012/main">
        <p15:guide id="1" orient="horz" pos="288">
          <p15:clr>
            <a:srgbClr val="FBAE40"/>
          </p15:clr>
        </p15:guide>
        <p15:guide id="2" pos="7152">
          <p15:clr>
            <a:srgbClr val="FBAE40"/>
          </p15:clr>
        </p15:guide>
        <p15:guide id="3" pos="528">
          <p15:clr>
            <a:srgbClr val="FBAE40"/>
          </p15:clr>
        </p15:guide>
        <p15:guide id="4" orient="horz" pos="386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Large photo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4D3AE2A-4DC8-25CA-7851-06D88A99C9A6}"/>
              </a:ext>
            </a:extLst>
          </p:cNvPr>
          <p:cNvSpPr>
            <a:spLocks noGrp="1"/>
          </p:cNvSpPr>
          <p:nvPr>
            <p:ph type="title" hasCustomPrompt="1"/>
          </p:nvPr>
        </p:nvSpPr>
        <p:spPr>
          <a:xfrm>
            <a:off x="839788" y="4928593"/>
            <a:ext cx="5924952" cy="621307"/>
          </a:xfrm>
          <a:prstGeom prst="rect">
            <a:avLst/>
          </a:prstGeom>
        </p:spPr>
        <p:txBody>
          <a:bodyPr anchor="t" anchorCtr="0"/>
          <a:lstStyle>
            <a:lvl1pPr>
              <a:lnSpc>
                <a:spcPct val="100000"/>
              </a:lnSpc>
              <a:defRPr sz="3200"/>
            </a:lvl1pPr>
          </a:lstStyle>
          <a:p>
            <a:r>
              <a:rPr lang="en-US"/>
              <a:t>Slide Header</a:t>
            </a:r>
          </a:p>
        </p:txBody>
      </p:sp>
      <p:sp>
        <p:nvSpPr>
          <p:cNvPr id="6" name="Picture Placeholder 2">
            <a:extLst>
              <a:ext uri="{FF2B5EF4-FFF2-40B4-BE49-F238E27FC236}">
                <a16:creationId xmlns:a16="http://schemas.microsoft.com/office/drawing/2014/main" id="{5C913C1E-5284-9845-CD07-645788E1A88D}"/>
              </a:ext>
            </a:extLst>
          </p:cNvPr>
          <p:cNvSpPr>
            <a:spLocks noGrp="1"/>
          </p:cNvSpPr>
          <p:nvPr>
            <p:ph type="pic" idx="1"/>
          </p:nvPr>
        </p:nvSpPr>
        <p:spPr>
          <a:xfrm>
            <a:off x="0" y="0"/>
            <a:ext cx="12192000" cy="47468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Text Placeholder 3">
            <a:extLst>
              <a:ext uri="{FF2B5EF4-FFF2-40B4-BE49-F238E27FC236}">
                <a16:creationId xmlns:a16="http://schemas.microsoft.com/office/drawing/2014/main" id="{E3013865-6A9B-B760-8F1B-6BEBFE1A359A}"/>
              </a:ext>
            </a:extLst>
          </p:cNvPr>
          <p:cNvSpPr>
            <a:spLocks noGrp="1"/>
          </p:cNvSpPr>
          <p:nvPr>
            <p:ph type="body" sz="half" idx="2" hasCustomPrompt="1"/>
          </p:nvPr>
        </p:nvSpPr>
        <p:spPr>
          <a:xfrm>
            <a:off x="839787" y="5599328"/>
            <a:ext cx="5924951" cy="856001"/>
          </a:xfrm>
          <a:prstGeom prst="rect">
            <a:avLst/>
          </a:prstGeom>
        </p:spPr>
        <p:txBody>
          <a:bodyPr>
            <a:normAutofit/>
          </a:bodyPr>
          <a:lstStyle>
            <a:lvl1pPr marL="0" indent="0">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23C37028-3342-FE10-CF66-C8D5137F1A81}"/>
              </a:ext>
            </a:extLst>
          </p:cNvPr>
          <p:cNvSpPr>
            <a:spLocks noGrp="1"/>
          </p:cNvSpPr>
          <p:nvPr>
            <p:ph type="body" sz="half" idx="10" hasCustomPrompt="1"/>
          </p:nvPr>
        </p:nvSpPr>
        <p:spPr>
          <a:xfrm>
            <a:off x="7636105" y="4872316"/>
            <a:ext cx="3932237" cy="677584"/>
          </a:xfrm>
          <a:prstGeom prst="rect">
            <a:avLst/>
          </a:prstGeom>
        </p:spPr>
        <p:txBody>
          <a:bodyPr>
            <a:normAutofit/>
          </a:bodyPr>
          <a:lstStyle>
            <a:lvl1pPr marL="0" indent="0" algn="r">
              <a:lnSpc>
                <a:spcPct val="100000"/>
              </a:lnSpc>
              <a:buNone/>
              <a:defRPr sz="1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sp>
        <p:nvSpPr>
          <p:cNvPr id="10" name="Footer Placeholder 1">
            <a:extLst>
              <a:ext uri="{FF2B5EF4-FFF2-40B4-BE49-F238E27FC236}">
                <a16:creationId xmlns:a16="http://schemas.microsoft.com/office/drawing/2014/main" id="{FE3E7FD7-CC2A-970E-AEF3-334952F2014E}"/>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82970822-DB95-0B64-73B1-7B2E07D3F3CB}"/>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3374388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Full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557FDD6C-881A-4D8A-5D56-EA9AE563C78F}"/>
              </a:ext>
            </a:extLst>
          </p:cNvPr>
          <p:cNvSpPr>
            <a:spLocks noGrp="1"/>
          </p:cNvSpPr>
          <p:nvPr>
            <p:ph type="pic" idx="1"/>
          </p:nvPr>
        </p:nvSpPr>
        <p:spPr>
          <a:xfrm>
            <a:off x="0" y="0"/>
            <a:ext cx="12192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185835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p:nvSpPr>
        <p:spPr>
          <a:xfrm>
            <a:off x="637714" y="637042"/>
            <a:ext cx="10916572" cy="5583917"/>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7AB6F51C-00D8-C5BB-047B-30BF1A4EF29F}"/>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E4A7C448-D0DA-4D39-9075-C40C39B264A1}"/>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8">
            <a:extLst>
              <a:ext uri="{FF2B5EF4-FFF2-40B4-BE49-F238E27FC236}">
                <a16:creationId xmlns:a16="http://schemas.microsoft.com/office/drawing/2014/main" id="{BA2A40B0-0B25-D186-7136-7848C2C47288}"/>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dirty="0"/>
              <a:t>Section break text</a:t>
            </a:r>
          </a:p>
        </p:txBody>
      </p:sp>
      <p:sp>
        <p:nvSpPr>
          <p:cNvPr id="4" name="Rectangle">
            <a:extLst>
              <a:ext uri="{FF2B5EF4-FFF2-40B4-BE49-F238E27FC236}">
                <a16:creationId xmlns:a16="http://schemas.microsoft.com/office/drawing/2014/main" id="{D2A540DA-A84C-8023-C827-12D78C743E32}"/>
              </a:ext>
            </a:extLst>
          </p:cNvPr>
          <p:cNvSpPr/>
          <p:nvPr userDrawn="1"/>
        </p:nvSpPr>
        <p:spPr>
          <a:xfrm>
            <a:off x="637714" y="637042"/>
            <a:ext cx="10916572" cy="5583917"/>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40770638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Large Text Box">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16958" y="1219200"/>
            <a:ext cx="11033760" cy="5093208"/>
          </a:xfrm>
          <a:prstGeom prst="rect">
            <a:avLst/>
          </a:prstGeom>
        </p:spPr>
        <p:txBody>
          <a:bodyPr/>
          <a:lstStyle>
            <a:lvl1pPr marL="203200" indent="-203200" algn="l">
              <a:buFontTx/>
              <a:buBlip>
                <a:blip r:embed="rId2"/>
              </a:buBlip>
              <a:defRPr sz="2500">
                <a:solidFill>
                  <a:srgbClr val="000000"/>
                </a:solidFill>
                <a:latin typeface="Arial" panose="020B0604020202020204" pitchFamily="34" charset="0"/>
                <a:cs typeface="Arial" panose="020B0604020202020204" pitchFamily="34" charset="0"/>
              </a:defRPr>
            </a:lvl1pPr>
            <a:lvl2pPr marL="508000" indent="-203200" algn="l">
              <a:buFontTx/>
              <a:buBlip>
                <a:blip r:embed="rId2"/>
              </a:buBlip>
              <a:defRPr sz="2500">
                <a:solidFill>
                  <a:srgbClr val="000000"/>
                </a:solidFill>
                <a:latin typeface="Arial" panose="020B0604020202020204" pitchFamily="34" charset="0"/>
                <a:cs typeface="Arial" panose="020B0604020202020204" pitchFamily="34" charset="0"/>
              </a:defRPr>
            </a:lvl2pPr>
            <a:lvl3pPr marL="812800" indent="-203200" algn="l">
              <a:buFontTx/>
              <a:buBlip>
                <a:blip r:embed="rId2"/>
              </a:buBlip>
              <a:defRPr sz="2500">
                <a:solidFill>
                  <a:srgbClr val="000000"/>
                </a:solidFill>
                <a:latin typeface="Arial" panose="020B0604020202020204" pitchFamily="34" charset="0"/>
                <a:cs typeface="Arial" panose="020B0604020202020204" pitchFamily="34" charset="0"/>
              </a:defRPr>
            </a:lvl3pPr>
            <a:lvl4pPr marL="1117600" indent="-203200" algn="l">
              <a:buFontTx/>
              <a:buBlip>
                <a:blip r:embed="rId2"/>
              </a:buBlip>
              <a:defRPr sz="2500">
                <a:solidFill>
                  <a:srgbClr val="000000"/>
                </a:solidFill>
                <a:latin typeface="Arial" panose="020B0604020202020204" pitchFamily="34" charset="0"/>
                <a:cs typeface="Arial" panose="020B0604020202020204" pitchFamily="34" charset="0"/>
              </a:defRPr>
            </a:lvl4pPr>
            <a:lvl5pPr marL="1422400" indent="-203200" algn="l">
              <a:buFontTx/>
              <a:buBlip>
                <a:blip r:embed="rId2"/>
              </a:buBlip>
              <a:defRPr sz="2500">
                <a:solidFill>
                  <a:srgbClr val="000000"/>
                </a:solidFill>
                <a:latin typeface="Arial" panose="020B0604020202020204" pitchFamily="34" charset="0"/>
                <a:cs typeface="Arial" panose="020B0604020202020204" pitchFamily="34" charset="0"/>
              </a:defRPr>
            </a:lvl5pPr>
          </a:lstStyle>
          <a:p>
            <a:pPr lvl="0"/>
            <a:r>
              <a:rPr lang="en-US"/>
              <a:t> Click to edit Master text styles</a:t>
            </a:r>
          </a:p>
          <a:p>
            <a:pPr lvl="1"/>
            <a:r>
              <a:rPr lang="en-US"/>
              <a:t> Second level</a:t>
            </a:r>
          </a:p>
          <a:p>
            <a:pPr lvl="2"/>
            <a:r>
              <a:rPr lang="en-US"/>
              <a:t> Third level</a:t>
            </a:r>
          </a:p>
          <a:p>
            <a:pPr lvl="3"/>
            <a:r>
              <a:rPr lang="en-US"/>
              <a:t> Fourth level</a:t>
            </a:r>
          </a:p>
          <a:p>
            <a:pPr lvl="4"/>
            <a:r>
              <a:rPr lang="en-US"/>
              <a:t> Fifth level</a:t>
            </a:r>
          </a:p>
        </p:txBody>
      </p:sp>
      <p:sp>
        <p:nvSpPr>
          <p:cNvPr id="13" name="Rectangle 3"/>
          <p:cNvSpPr>
            <a:spLocks noGrp="1" noChangeArrowheads="1"/>
          </p:cNvSpPr>
          <p:nvPr>
            <p:ph type="title"/>
          </p:nvPr>
        </p:nvSpPr>
        <p:spPr bwMode="auto">
          <a:xfrm>
            <a:off x="416958" y="280773"/>
            <a:ext cx="11358088"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3300" b="0">
                <a:solidFill>
                  <a:srgbClr val="000000"/>
                </a:solidFill>
                <a:latin typeface="+mj-lt"/>
              </a:defRPr>
            </a:lvl1pPr>
          </a:lstStyle>
          <a:p>
            <a:pPr lvl="0"/>
            <a:r>
              <a:rPr lang="en-US"/>
              <a:t>Click to edit Master title style</a:t>
            </a:r>
          </a:p>
        </p:txBody>
      </p:sp>
      <p:sp>
        <p:nvSpPr>
          <p:cNvPr id="2" name="Footer Placeholder 1">
            <a:extLst>
              <a:ext uri="{FF2B5EF4-FFF2-40B4-BE49-F238E27FC236}">
                <a16:creationId xmlns:a16="http://schemas.microsoft.com/office/drawing/2014/main" id="{FDAC83BA-3D3F-CDD6-3339-9071CFECD9F9}"/>
              </a:ext>
            </a:extLst>
          </p:cNvPr>
          <p:cNvSpPr>
            <a:spLocks noGrp="1"/>
          </p:cNvSpPr>
          <p:nvPr>
            <p:ph type="ftr" sz="quarter" idx="3"/>
          </p:nvPr>
        </p:nvSpPr>
        <p:spPr>
          <a:xfrm>
            <a:off x="7105342" y="6337300"/>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3" name="Slide Number Placeholder 3">
            <a:extLst>
              <a:ext uri="{FF2B5EF4-FFF2-40B4-BE49-F238E27FC236}">
                <a16:creationId xmlns:a16="http://schemas.microsoft.com/office/drawing/2014/main" id="{4ACD7EE8-FE73-4798-F6CD-6EAEC0535D06}"/>
              </a:ext>
            </a:extLst>
          </p:cNvPr>
          <p:cNvSpPr>
            <a:spLocks noGrp="1"/>
          </p:cNvSpPr>
          <p:nvPr>
            <p:ph type="sldNum" sz="quarter" idx="4"/>
          </p:nvPr>
        </p:nvSpPr>
        <p:spPr>
          <a:xfrm>
            <a:off x="11319448" y="6337300"/>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9027390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Four-column centered green">
    <p:bg>
      <p:bgPr>
        <a:solidFill>
          <a:schemeClr val="bg2"/>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E35146F-CF36-23AC-552B-B81FC30AD1D4}"/>
              </a:ext>
            </a:extLst>
          </p:cNvPr>
          <p:cNvSpPr>
            <a:spLocks noGrp="1"/>
          </p:cNvSpPr>
          <p:nvPr>
            <p:ph type="ftr" sz="quarter" idx="11"/>
          </p:nvPr>
        </p:nvSpPr>
        <p:spPr>
          <a:xfrm>
            <a:off x="7105342" y="6337300"/>
            <a:ext cx="4114800" cy="365125"/>
          </a:xfrm>
          <a:prstGeom prst="rect">
            <a:avLst/>
          </a:prstGeom>
        </p:spPr>
        <p:txBody>
          <a:bodyPr/>
          <a:lstStyle/>
          <a:p>
            <a:pPr algn="r"/>
            <a:r>
              <a:rPr lang="en-US"/>
              <a:t>Presentation Title</a:t>
            </a:r>
          </a:p>
        </p:txBody>
      </p:sp>
      <p:sp>
        <p:nvSpPr>
          <p:cNvPr id="4" name="Slide Number Placeholder 3">
            <a:extLst>
              <a:ext uri="{FF2B5EF4-FFF2-40B4-BE49-F238E27FC236}">
                <a16:creationId xmlns:a16="http://schemas.microsoft.com/office/drawing/2014/main" id="{33D72C14-5D53-CA66-3468-125B536D0F38}"/>
              </a:ext>
            </a:extLst>
          </p:cNvPr>
          <p:cNvSpPr>
            <a:spLocks noGrp="1"/>
          </p:cNvSpPr>
          <p:nvPr>
            <p:ph type="sldNum" sz="quarter" idx="12"/>
          </p:nvPr>
        </p:nvSpPr>
        <p:spPr>
          <a:xfrm>
            <a:off x="11381507" y="6337300"/>
            <a:ext cx="600635" cy="365125"/>
          </a:xfrm>
          <a:prstGeom prst="rect">
            <a:avLst/>
          </a:prstGeom>
        </p:spPr>
        <p:txBody>
          <a:bodyPr/>
          <a:lstStyle/>
          <a:p>
            <a:r>
              <a:rPr lang="en-US"/>
              <a:t>|   </a:t>
            </a:r>
            <a:fld id="{D0D390DC-57D8-49B4-9CD9-3DB7D0E54954}" type="slidenum">
              <a:rPr lang="en-US" smtClean="0"/>
              <a:pPr/>
              <a:t>‹#›</a:t>
            </a:fld>
            <a:endParaRPr lang="en-US"/>
          </a:p>
        </p:txBody>
      </p:sp>
      <p:sp>
        <p:nvSpPr>
          <p:cNvPr id="2" name="Title 1">
            <a:extLst>
              <a:ext uri="{FF2B5EF4-FFF2-40B4-BE49-F238E27FC236}">
                <a16:creationId xmlns:a16="http://schemas.microsoft.com/office/drawing/2014/main" id="{9266B54A-577D-C4CA-6799-C3B1240703CF}"/>
              </a:ext>
            </a:extLst>
          </p:cNvPr>
          <p:cNvSpPr>
            <a:spLocks noGrp="1"/>
          </p:cNvSpPr>
          <p:nvPr>
            <p:ph type="title" hasCustomPrompt="1"/>
          </p:nvPr>
        </p:nvSpPr>
        <p:spPr>
          <a:xfrm>
            <a:off x="839788" y="381000"/>
            <a:ext cx="10512424" cy="1960880"/>
          </a:xfrm>
        </p:spPr>
        <p:txBody>
          <a:bodyPr anchor="b"/>
          <a:lstStyle>
            <a:lvl1pPr algn="ctr">
              <a:defRPr sz="3200"/>
            </a:lvl1pPr>
          </a:lstStyle>
          <a:p>
            <a:r>
              <a:rPr lang="en-US"/>
              <a:t>Slide Header</a:t>
            </a:r>
          </a:p>
        </p:txBody>
      </p:sp>
      <p:sp>
        <p:nvSpPr>
          <p:cNvPr id="5" name="Text Placeholder 3">
            <a:extLst>
              <a:ext uri="{FF2B5EF4-FFF2-40B4-BE49-F238E27FC236}">
                <a16:creationId xmlns:a16="http://schemas.microsoft.com/office/drawing/2014/main" id="{AFE84694-37E5-E509-A0EB-A6BF4296611B}"/>
              </a:ext>
            </a:extLst>
          </p:cNvPr>
          <p:cNvSpPr>
            <a:spLocks noGrp="1"/>
          </p:cNvSpPr>
          <p:nvPr>
            <p:ph type="body" sz="half" idx="2" hasCustomPrompt="1"/>
          </p:nvPr>
        </p:nvSpPr>
        <p:spPr>
          <a:xfrm>
            <a:off x="839788"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6" name="Text Placeholder 3">
            <a:extLst>
              <a:ext uri="{FF2B5EF4-FFF2-40B4-BE49-F238E27FC236}">
                <a16:creationId xmlns:a16="http://schemas.microsoft.com/office/drawing/2014/main" id="{982E74FB-C4B9-8C28-A35C-C14C8809891E}"/>
              </a:ext>
            </a:extLst>
          </p:cNvPr>
          <p:cNvSpPr>
            <a:spLocks noGrp="1"/>
          </p:cNvSpPr>
          <p:nvPr>
            <p:ph type="body" sz="half" idx="13" hasCustomPrompt="1"/>
          </p:nvPr>
        </p:nvSpPr>
        <p:spPr>
          <a:xfrm>
            <a:off x="839788"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7" name="Text Placeholder 3">
            <a:extLst>
              <a:ext uri="{FF2B5EF4-FFF2-40B4-BE49-F238E27FC236}">
                <a16:creationId xmlns:a16="http://schemas.microsoft.com/office/drawing/2014/main" id="{4241B395-81E4-2315-5EE3-437F91A35ED3}"/>
              </a:ext>
            </a:extLst>
          </p:cNvPr>
          <p:cNvSpPr>
            <a:spLocks noGrp="1"/>
          </p:cNvSpPr>
          <p:nvPr>
            <p:ph type="body" sz="half" idx="14" hasCustomPrompt="1"/>
          </p:nvPr>
        </p:nvSpPr>
        <p:spPr>
          <a:xfrm>
            <a:off x="3542348"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469D3F94-D825-521B-6714-4ED1591F730E}"/>
              </a:ext>
            </a:extLst>
          </p:cNvPr>
          <p:cNvSpPr>
            <a:spLocks noGrp="1"/>
          </p:cNvSpPr>
          <p:nvPr>
            <p:ph type="body" sz="half" idx="15" hasCustomPrompt="1"/>
          </p:nvPr>
        </p:nvSpPr>
        <p:spPr>
          <a:xfrm>
            <a:off x="3542348"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3" name="Text Placeholder 3">
            <a:extLst>
              <a:ext uri="{FF2B5EF4-FFF2-40B4-BE49-F238E27FC236}">
                <a16:creationId xmlns:a16="http://schemas.microsoft.com/office/drawing/2014/main" id="{2F8D91C6-1BD3-09F8-810A-52DB7B165626}"/>
              </a:ext>
            </a:extLst>
          </p:cNvPr>
          <p:cNvSpPr>
            <a:spLocks noGrp="1"/>
          </p:cNvSpPr>
          <p:nvPr>
            <p:ph type="body" sz="half" idx="16" hasCustomPrompt="1"/>
          </p:nvPr>
        </p:nvSpPr>
        <p:spPr>
          <a:xfrm>
            <a:off x="6207762"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4" name="Text Placeholder 3">
            <a:extLst>
              <a:ext uri="{FF2B5EF4-FFF2-40B4-BE49-F238E27FC236}">
                <a16:creationId xmlns:a16="http://schemas.microsoft.com/office/drawing/2014/main" id="{30E6C71F-4E4F-7FFE-DF06-2471AC2E5BF6}"/>
              </a:ext>
            </a:extLst>
          </p:cNvPr>
          <p:cNvSpPr>
            <a:spLocks noGrp="1"/>
          </p:cNvSpPr>
          <p:nvPr>
            <p:ph type="body" sz="half" idx="17" hasCustomPrompt="1"/>
          </p:nvPr>
        </p:nvSpPr>
        <p:spPr>
          <a:xfrm>
            <a:off x="6207762"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5" name="Text Placeholder 3">
            <a:extLst>
              <a:ext uri="{FF2B5EF4-FFF2-40B4-BE49-F238E27FC236}">
                <a16:creationId xmlns:a16="http://schemas.microsoft.com/office/drawing/2014/main" id="{E3527786-23B4-7BC2-2C0D-C65944FC9550}"/>
              </a:ext>
            </a:extLst>
          </p:cNvPr>
          <p:cNvSpPr>
            <a:spLocks noGrp="1"/>
          </p:cNvSpPr>
          <p:nvPr>
            <p:ph type="body" sz="half" idx="18" hasCustomPrompt="1"/>
          </p:nvPr>
        </p:nvSpPr>
        <p:spPr>
          <a:xfrm>
            <a:off x="8910322"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6" name="Text Placeholder 3">
            <a:extLst>
              <a:ext uri="{FF2B5EF4-FFF2-40B4-BE49-F238E27FC236}">
                <a16:creationId xmlns:a16="http://schemas.microsoft.com/office/drawing/2014/main" id="{FC5CD073-881D-8ABC-69BA-7118C430849E}"/>
              </a:ext>
            </a:extLst>
          </p:cNvPr>
          <p:cNvSpPr>
            <a:spLocks noGrp="1"/>
          </p:cNvSpPr>
          <p:nvPr>
            <p:ph type="body" sz="half" idx="19" hasCustomPrompt="1"/>
          </p:nvPr>
        </p:nvSpPr>
        <p:spPr>
          <a:xfrm>
            <a:off x="8910322"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Tree>
    <p:extLst>
      <p:ext uri="{BB962C8B-B14F-4D97-AF65-F5344CB8AC3E}">
        <p14:creationId xmlns:p14="http://schemas.microsoft.com/office/powerpoint/2010/main" val="3269377820"/>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Cover Mint">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userDrawn="1"/>
        </p:nvSpPr>
        <p:spPr>
          <a:xfrm>
            <a:off x="0" y="0"/>
            <a:ext cx="12192000" cy="5592361"/>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solidFill>
                <a:schemeClr val="bg2"/>
              </a:solidFill>
            </a:endParaRPr>
          </a:p>
        </p:txBody>
      </p:sp>
      <p:pic>
        <p:nvPicPr>
          <p:cNvPr id="6" name="Picture 5" descr="A blue and black logo&#10;&#10;Description automatically generated">
            <a:extLst>
              <a:ext uri="{FF2B5EF4-FFF2-40B4-BE49-F238E27FC236}">
                <a16:creationId xmlns:a16="http://schemas.microsoft.com/office/drawing/2014/main" id="{636EE641-C767-CC53-D1E1-76DC3C8F8E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5" name="Text Placeholder 4">
            <a:extLst>
              <a:ext uri="{FF2B5EF4-FFF2-40B4-BE49-F238E27FC236}">
                <a16:creationId xmlns:a16="http://schemas.microsoft.com/office/drawing/2014/main" id="{1EA6DC4F-BA9E-F4C5-E65A-685F142D16A5}"/>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
        <p:nvSpPr>
          <p:cNvPr id="7" name="Text Placeholder 5">
            <a:extLst>
              <a:ext uri="{FF2B5EF4-FFF2-40B4-BE49-F238E27FC236}">
                <a16:creationId xmlns:a16="http://schemas.microsoft.com/office/drawing/2014/main" id="{44D17C68-981A-9122-7A83-56547C6D8260}"/>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tx1"/>
                </a:solidFill>
                <a:latin typeface="+mj-lt"/>
              </a:defRPr>
            </a:lvl1pPr>
          </a:lstStyle>
          <a:p>
            <a:pPr lvl="0"/>
            <a:r>
              <a:rPr lang="en-US"/>
              <a:t>Presentation Title</a:t>
            </a:r>
          </a:p>
        </p:txBody>
      </p:sp>
    </p:spTree>
    <p:extLst>
      <p:ext uri="{BB962C8B-B14F-4D97-AF65-F5344CB8AC3E}">
        <p14:creationId xmlns:p14="http://schemas.microsoft.com/office/powerpoint/2010/main" val="17012602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Cover Slide A">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4BD3B79E-6A03-55EB-A710-901A98FEF19C}"/>
              </a:ext>
            </a:extLst>
          </p:cNvPr>
          <p:cNvSpPr>
            <a:spLocks noGrp="1"/>
          </p:cNvSpPr>
          <p:nvPr>
            <p:ph type="pic" sz="quarter" idx="10"/>
          </p:nvPr>
        </p:nvSpPr>
        <p:spPr>
          <a:xfrm>
            <a:off x="6045145" y="0"/>
            <a:ext cx="6146855" cy="6858000"/>
          </a:xfrm>
          <a:prstGeom prst="rect">
            <a:avLst/>
          </a:prstGeom>
          <a:noFill/>
        </p:spPr>
        <p:txBody>
          <a:bodyPr/>
          <a:lstStyle>
            <a:lvl1pPr>
              <a:defRPr>
                <a:noFill/>
              </a:defRPr>
            </a:lvl1pPr>
          </a:lstStyle>
          <a:p>
            <a:endParaRPr lang="en-US"/>
          </a:p>
        </p:txBody>
      </p:sp>
    </p:spTree>
    <p:extLst>
      <p:ext uri="{BB962C8B-B14F-4D97-AF65-F5344CB8AC3E}">
        <p14:creationId xmlns:p14="http://schemas.microsoft.com/office/powerpoint/2010/main" val="21946139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1/3 Solid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BC8D68E-EDF5-C25B-B909-45A53AB6BE4F}"/>
              </a:ext>
            </a:extLst>
          </p:cNvPr>
          <p:cNvSpPr/>
          <p:nvPr userDrawn="1"/>
        </p:nvSpPr>
        <p:spPr>
          <a:xfrm>
            <a:off x="-45638" y="-7384"/>
            <a:ext cx="4302179" cy="6865383"/>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7A6A0803-65FA-A4BC-1539-0BE1892B56C3}"/>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3" name="Text Placeholder 5">
            <a:extLst>
              <a:ext uri="{FF2B5EF4-FFF2-40B4-BE49-F238E27FC236}">
                <a16:creationId xmlns:a16="http://schemas.microsoft.com/office/drawing/2014/main" id="{5D962935-84A1-1DEB-3EAC-BE10F020186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2B7EECD2-302A-83C7-22B7-21278EB0E535}"/>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873C15F6-95FE-81F0-E97E-53FE83616799}"/>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9257585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Section Black">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8">
            <a:extLst>
              <a:ext uri="{FF2B5EF4-FFF2-40B4-BE49-F238E27FC236}">
                <a16:creationId xmlns:a16="http://schemas.microsoft.com/office/drawing/2014/main" id="{005AFD55-40CB-2E5C-B0F0-88953D2AECDC}"/>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sp>
        <p:nvSpPr>
          <p:cNvPr id="14" name="Footer Placeholder 1">
            <a:extLst>
              <a:ext uri="{FF2B5EF4-FFF2-40B4-BE49-F238E27FC236}">
                <a16:creationId xmlns:a16="http://schemas.microsoft.com/office/drawing/2014/main" id="{6267BCD5-6DA3-D05F-8665-71B08E861552}"/>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5" name="Slide Number Placeholder 3">
            <a:extLst>
              <a:ext uri="{FF2B5EF4-FFF2-40B4-BE49-F238E27FC236}">
                <a16:creationId xmlns:a16="http://schemas.microsoft.com/office/drawing/2014/main" id="{6BB29C31-1EE9-F275-17B2-F3E3807D935F}"/>
              </a:ext>
            </a:extLst>
          </p:cNvPr>
          <p:cNvSpPr>
            <a:spLocks noGrp="1"/>
          </p:cNvSpPr>
          <p:nvPr>
            <p:ph type="sldNum" sz="quarter" idx="4"/>
          </p:nvPr>
        </p:nvSpPr>
        <p:spPr>
          <a:xfrm>
            <a:off x="11262227" y="6455329"/>
            <a:ext cx="419443"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8756691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Blank White">
    <p:bg>
      <p:bgPr>
        <a:solidFill>
          <a:srgbClr val="FFFFFF"/>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4999AD5-BB2C-4835-D004-A7A373219EDD}"/>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3" name="Slide Number Placeholder 3">
            <a:extLst>
              <a:ext uri="{FF2B5EF4-FFF2-40B4-BE49-F238E27FC236}">
                <a16:creationId xmlns:a16="http://schemas.microsoft.com/office/drawing/2014/main" id="{36FB8158-BCDF-E363-8F55-B4C0554FC96B}"/>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2361875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_1/3 Solid Color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45638" y="-7383"/>
            <a:ext cx="4302179" cy="6865384"/>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B4D68873-7E10-DB7E-93EF-D22B9254BB61}"/>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B95415DC-0FA5-9518-2E64-5D6FF813794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77276D76-C354-CED2-DEA2-9C975FAF49BA}"/>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FC3A2C41-9EF2-4757-227F-EAC128769734}"/>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5613074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Section Yellow">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F11D4B2A-1859-3B30-5DB5-A5EE3222F890}"/>
              </a:ext>
            </a:extLst>
          </p:cNvPr>
          <p:cNvSpPr/>
          <p:nvPr userDrawn="1"/>
        </p:nvSpPr>
        <p:spPr>
          <a:xfrm>
            <a:off x="637714" y="637042"/>
            <a:ext cx="10916572" cy="558391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Footer Placeholder 1">
            <a:extLst>
              <a:ext uri="{FF2B5EF4-FFF2-40B4-BE49-F238E27FC236}">
                <a16:creationId xmlns:a16="http://schemas.microsoft.com/office/drawing/2014/main" id="{596D3D50-4169-3A81-DB16-81CAA203C414}"/>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42966AAD-2E90-C06A-6DEE-56F1FD843555}"/>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10" name="Text Placeholder 8">
            <a:extLst>
              <a:ext uri="{FF2B5EF4-FFF2-40B4-BE49-F238E27FC236}">
                <a16:creationId xmlns:a16="http://schemas.microsoft.com/office/drawing/2014/main" id="{493B50B6-ED1C-56B3-12AA-88AFB08E26BC}"/>
              </a:ext>
            </a:extLst>
          </p:cNvPr>
          <p:cNvSpPr>
            <a:spLocks noGrp="1"/>
          </p:cNvSpPr>
          <p:nvPr>
            <p:ph type="body" sz="quarter" idx="12" hasCustomPrompt="1"/>
          </p:nvPr>
        </p:nvSpPr>
        <p:spPr>
          <a:xfrm>
            <a:off x="2036527" y="3078134"/>
            <a:ext cx="8118945" cy="701731"/>
          </a:xfrm>
          <a:prstGeom prst="rect">
            <a:avLst/>
          </a:prstGeom>
        </p:spPr>
        <p:txBody>
          <a:bodyPr wrap="square" anchor="ctr">
            <a:spAutoFit/>
          </a:bodyPr>
          <a:lstStyle>
            <a:lvl1pPr marL="0" indent="0" algn="ctr">
              <a:buNone/>
              <a:defRPr sz="4400" b="0" i="0">
                <a:solidFill>
                  <a:schemeClr val="tx1"/>
                </a:solidFill>
                <a:latin typeface="+mj-lt"/>
              </a:defRPr>
            </a:lvl1pPr>
          </a:lstStyle>
          <a:p>
            <a:pPr lvl="0"/>
            <a:r>
              <a:rPr lang="en-US"/>
              <a:t>Section break text</a:t>
            </a:r>
          </a:p>
        </p:txBody>
      </p:sp>
    </p:spTree>
    <p:extLst>
      <p:ext uri="{BB962C8B-B14F-4D97-AF65-F5344CB8AC3E}">
        <p14:creationId xmlns:p14="http://schemas.microsoft.com/office/powerpoint/2010/main" val="32289694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Bottom Half Solid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E844A97F-E5D5-EF33-E2FC-B8340E2FD920}"/>
              </a:ext>
            </a:extLst>
          </p:cNvPr>
          <p:cNvSpPr/>
          <p:nvPr userDrawn="1"/>
        </p:nvSpPr>
        <p:spPr>
          <a:xfrm>
            <a:off x="0" y="2778346"/>
            <a:ext cx="12192000" cy="4088295"/>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0A3FAAA8-C5E3-E280-70E0-6D32011BFFB6}"/>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chemeClr val="tx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20F69221-689E-1CF0-550C-738F6CE3156B}"/>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A65D6743-C094-E4FB-B739-1043CA5D13F5}"/>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930A8437-663B-C675-7839-257A30D632F1}"/>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23886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p:nvSpPr>
        <p:spPr>
          <a:xfrm>
            <a:off x="637714" y="637041"/>
            <a:ext cx="10916572" cy="5583917"/>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6C679CEE-D9D8-815D-E917-54E7D19C34B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F86ECAC9-5000-419C-2B13-7FCBDA88EFE7}"/>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8">
            <a:extLst>
              <a:ext uri="{FF2B5EF4-FFF2-40B4-BE49-F238E27FC236}">
                <a16:creationId xmlns:a16="http://schemas.microsoft.com/office/drawing/2014/main" id="{B1F6DCF5-F007-7AA4-3095-F9E520046E61}"/>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dirty="0"/>
              <a:t>Section break text</a:t>
            </a:r>
          </a:p>
        </p:txBody>
      </p:sp>
      <p:sp>
        <p:nvSpPr>
          <p:cNvPr id="4" name="Rectangle">
            <a:extLst>
              <a:ext uri="{FF2B5EF4-FFF2-40B4-BE49-F238E27FC236}">
                <a16:creationId xmlns:a16="http://schemas.microsoft.com/office/drawing/2014/main" id="{18EC2056-46DD-7434-29C8-A7E0A07CF1F0}"/>
              </a:ext>
            </a:extLst>
          </p:cNvPr>
          <p:cNvSpPr/>
          <p:nvPr userDrawn="1"/>
        </p:nvSpPr>
        <p:spPr>
          <a:xfrm>
            <a:off x="637714" y="637041"/>
            <a:ext cx="10916572" cy="5583917"/>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898797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_Four-column centered gray">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42859DEF-6295-D49C-415E-91479D9976DD}"/>
              </a:ext>
            </a:extLst>
          </p:cNvPr>
          <p:cNvSpPr>
            <a:spLocks noGrp="1"/>
          </p:cNvSpPr>
          <p:nvPr>
            <p:ph type="body" sz="half" idx="2" hasCustomPrompt="1"/>
          </p:nvPr>
        </p:nvSpPr>
        <p:spPr>
          <a:xfrm>
            <a:off x="83978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2" name="Text Placeholder 3">
            <a:extLst>
              <a:ext uri="{FF2B5EF4-FFF2-40B4-BE49-F238E27FC236}">
                <a16:creationId xmlns:a16="http://schemas.microsoft.com/office/drawing/2014/main" id="{85E7C828-7FCA-4884-9B47-809F51BD66E1}"/>
              </a:ext>
            </a:extLst>
          </p:cNvPr>
          <p:cNvSpPr>
            <a:spLocks noGrp="1"/>
          </p:cNvSpPr>
          <p:nvPr>
            <p:ph type="body" sz="half" idx="13" hasCustomPrompt="1"/>
          </p:nvPr>
        </p:nvSpPr>
        <p:spPr>
          <a:xfrm>
            <a:off x="83978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7" name="Text Placeholder 3">
            <a:extLst>
              <a:ext uri="{FF2B5EF4-FFF2-40B4-BE49-F238E27FC236}">
                <a16:creationId xmlns:a16="http://schemas.microsoft.com/office/drawing/2014/main" id="{3447E9A3-4FF7-2CF2-9700-90215BAD0D50}"/>
              </a:ext>
            </a:extLst>
          </p:cNvPr>
          <p:cNvSpPr>
            <a:spLocks noGrp="1"/>
          </p:cNvSpPr>
          <p:nvPr>
            <p:ph type="body" sz="half" idx="14" hasCustomPrompt="1"/>
          </p:nvPr>
        </p:nvSpPr>
        <p:spPr>
          <a:xfrm>
            <a:off x="354234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8" name="Text Placeholder 3">
            <a:extLst>
              <a:ext uri="{FF2B5EF4-FFF2-40B4-BE49-F238E27FC236}">
                <a16:creationId xmlns:a16="http://schemas.microsoft.com/office/drawing/2014/main" id="{60800096-EED5-6C2A-DC81-52392E7C616A}"/>
              </a:ext>
            </a:extLst>
          </p:cNvPr>
          <p:cNvSpPr>
            <a:spLocks noGrp="1"/>
          </p:cNvSpPr>
          <p:nvPr>
            <p:ph type="body" sz="half" idx="15" hasCustomPrompt="1"/>
          </p:nvPr>
        </p:nvSpPr>
        <p:spPr>
          <a:xfrm>
            <a:off x="354234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9" name="Text Placeholder 3">
            <a:extLst>
              <a:ext uri="{FF2B5EF4-FFF2-40B4-BE49-F238E27FC236}">
                <a16:creationId xmlns:a16="http://schemas.microsoft.com/office/drawing/2014/main" id="{B3181279-3C76-4B36-FC15-E6E8D428EDC6}"/>
              </a:ext>
            </a:extLst>
          </p:cNvPr>
          <p:cNvSpPr>
            <a:spLocks noGrp="1"/>
          </p:cNvSpPr>
          <p:nvPr>
            <p:ph type="body" sz="half" idx="16" hasCustomPrompt="1"/>
          </p:nvPr>
        </p:nvSpPr>
        <p:spPr>
          <a:xfrm>
            <a:off x="620776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0" name="Text Placeholder 3">
            <a:extLst>
              <a:ext uri="{FF2B5EF4-FFF2-40B4-BE49-F238E27FC236}">
                <a16:creationId xmlns:a16="http://schemas.microsoft.com/office/drawing/2014/main" id="{29BBB615-87E3-A5DA-7DC5-47FBF0EC6D3B}"/>
              </a:ext>
            </a:extLst>
          </p:cNvPr>
          <p:cNvSpPr>
            <a:spLocks noGrp="1"/>
          </p:cNvSpPr>
          <p:nvPr>
            <p:ph type="body" sz="half" idx="17" hasCustomPrompt="1"/>
          </p:nvPr>
        </p:nvSpPr>
        <p:spPr>
          <a:xfrm>
            <a:off x="620776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1" name="Text Placeholder 3">
            <a:extLst>
              <a:ext uri="{FF2B5EF4-FFF2-40B4-BE49-F238E27FC236}">
                <a16:creationId xmlns:a16="http://schemas.microsoft.com/office/drawing/2014/main" id="{1CFD9B7A-3CA7-B0F5-6996-A69A08946143}"/>
              </a:ext>
            </a:extLst>
          </p:cNvPr>
          <p:cNvSpPr>
            <a:spLocks noGrp="1"/>
          </p:cNvSpPr>
          <p:nvPr>
            <p:ph type="body" sz="half" idx="18" hasCustomPrompt="1"/>
          </p:nvPr>
        </p:nvSpPr>
        <p:spPr>
          <a:xfrm>
            <a:off x="891032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2" name="Text Placeholder 3">
            <a:extLst>
              <a:ext uri="{FF2B5EF4-FFF2-40B4-BE49-F238E27FC236}">
                <a16:creationId xmlns:a16="http://schemas.microsoft.com/office/drawing/2014/main" id="{336E4D66-DCE1-B351-A896-3BECF2326038}"/>
              </a:ext>
            </a:extLst>
          </p:cNvPr>
          <p:cNvSpPr>
            <a:spLocks noGrp="1"/>
          </p:cNvSpPr>
          <p:nvPr>
            <p:ph type="body" sz="half" idx="19" hasCustomPrompt="1"/>
          </p:nvPr>
        </p:nvSpPr>
        <p:spPr>
          <a:xfrm>
            <a:off x="891032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 name="Title 1">
            <a:extLst>
              <a:ext uri="{FF2B5EF4-FFF2-40B4-BE49-F238E27FC236}">
                <a16:creationId xmlns:a16="http://schemas.microsoft.com/office/drawing/2014/main" id="{7C69F5E1-09BE-5852-01B0-C09FE8D6FB24}"/>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sp>
        <p:nvSpPr>
          <p:cNvPr id="4" name="Footer Placeholder 1">
            <a:extLst>
              <a:ext uri="{FF2B5EF4-FFF2-40B4-BE49-F238E27FC236}">
                <a16:creationId xmlns:a16="http://schemas.microsoft.com/office/drawing/2014/main" id="{C982B1EA-B093-69F7-9856-A598413A7D56}"/>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BE8A75D2-70CE-DBF4-8B52-762D6EF41760}"/>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6216433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4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rgbClr val="C21943"/>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A463C808-9252-4A7D-525B-C059C70DB668}"/>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6809BFA3-AFAA-208B-46DF-917D91EFE157}"/>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7680983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82EF06-6E24-04AC-0AA6-883A99016F83}"/>
              </a:ext>
            </a:extLst>
          </p:cNvPr>
          <p:cNvSpPr>
            <a:spLocks noGrp="1"/>
          </p:cNvSpPr>
          <p:nvPr>
            <p:ph type="title" hasCustomPrompt="1"/>
          </p:nvPr>
        </p:nvSpPr>
        <p:spPr>
          <a:xfrm>
            <a:off x="554037" y="457200"/>
            <a:ext cx="4217987" cy="1600200"/>
          </a:xfrm>
          <a:prstGeom prst="rect">
            <a:avLst/>
          </a:prstGeom>
        </p:spPr>
        <p:txBody>
          <a:bodyPr anchor="b"/>
          <a:lstStyle>
            <a:lvl1pPr>
              <a:lnSpc>
                <a:spcPct val="100000"/>
              </a:lnSpc>
              <a:defRPr sz="3300" b="0">
                <a:solidFill>
                  <a:schemeClr val="tx1"/>
                </a:solidFill>
              </a:defRPr>
            </a:lvl1pPr>
          </a:lstStyle>
          <a:p>
            <a:r>
              <a:rPr lang="en-US"/>
              <a:t>Slide Header</a:t>
            </a:r>
          </a:p>
        </p:txBody>
      </p:sp>
      <p:sp>
        <p:nvSpPr>
          <p:cNvPr id="6" name="Picture Placeholder 2">
            <a:extLst>
              <a:ext uri="{FF2B5EF4-FFF2-40B4-BE49-F238E27FC236}">
                <a16:creationId xmlns:a16="http://schemas.microsoft.com/office/drawing/2014/main" id="{76661012-3E53-D355-03D4-7745702DC98A}"/>
              </a:ext>
            </a:extLst>
          </p:cNvPr>
          <p:cNvSpPr>
            <a:spLocks noGrp="1"/>
          </p:cNvSpPr>
          <p:nvPr>
            <p:ph type="pic" idx="1"/>
          </p:nvPr>
        </p:nvSpPr>
        <p:spPr>
          <a:xfrm>
            <a:off x="5183188"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a:extLst>
              <a:ext uri="{FF2B5EF4-FFF2-40B4-BE49-F238E27FC236}">
                <a16:creationId xmlns:a16="http://schemas.microsoft.com/office/drawing/2014/main" id="{96716A2F-35DE-92E5-9510-5F37060140C2}"/>
              </a:ext>
            </a:extLst>
          </p:cNvPr>
          <p:cNvSpPr>
            <a:spLocks noGrp="1"/>
          </p:cNvSpPr>
          <p:nvPr>
            <p:ph type="body" sz="half" idx="2" hasCustomPrompt="1"/>
          </p:nvPr>
        </p:nvSpPr>
        <p:spPr>
          <a:xfrm>
            <a:off x="554037" y="2057400"/>
            <a:ext cx="4217987" cy="3811588"/>
          </a:xfrm>
          <a:prstGeom prst="rect">
            <a:avLst/>
          </a:prstGeom>
        </p:spPr>
        <p:txBody>
          <a:bodyPr>
            <a:normAutofit/>
          </a:bodyPr>
          <a:lstStyle>
            <a:lvl1pPr marL="0" indent="0">
              <a:buNone/>
              <a:defRPr sz="2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318BEFE7-AD94-0511-32F6-90F387FAD690}"/>
              </a:ext>
            </a:extLst>
          </p:cNvPr>
          <p:cNvSpPr>
            <a:spLocks noGrp="1"/>
          </p:cNvSpPr>
          <p:nvPr>
            <p:ph type="body" sz="half" idx="10" hasCustomPrompt="1"/>
          </p:nvPr>
        </p:nvSpPr>
        <p:spPr>
          <a:xfrm>
            <a:off x="839788" y="6122894"/>
            <a:ext cx="3932237" cy="557306"/>
          </a:xfrm>
          <a:prstGeom prst="rect">
            <a:avLst/>
          </a:prstGeom>
        </p:spPr>
        <p:txBody>
          <a:bodyPr>
            <a:normAutofit/>
          </a:bodyPr>
          <a:lstStyle>
            <a:lvl1pPr marL="0" indent="0" algn="r">
              <a:lnSpc>
                <a:spcPct val="100000"/>
              </a:lnSpc>
              <a:buNone/>
              <a:defRPr sz="1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spTree>
    <p:extLst>
      <p:ext uri="{BB962C8B-B14F-4D97-AF65-F5344CB8AC3E}">
        <p14:creationId xmlns:p14="http://schemas.microsoft.com/office/powerpoint/2010/main" val="16190614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4_Picture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7B6F79B2-4E20-5638-4F31-811C8E329536}"/>
              </a:ext>
            </a:extLst>
          </p:cNvPr>
          <p:cNvSpPr>
            <a:spLocks noGrp="1"/>
          </p:cNvSpPr>
          <p:nvPr>
            <p:ph type="pic" idx="1"/>
          </p:nvPr>
        </p:nvSpPr>
        <p:spPr>
          <a:xfrm>
            <a:off x="0"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EC642C-D2F6-15E4-1802-AC4070DC4DB9}"/>
              </a:ext>
            </a:extLst>
          </p:cNvPr>
          <p:cNvSpPr>
            <a:spLocks noGrp="1"/>
          </p:cNvSpPr>
          <p:nvPr>
            <p:ph type="body" sz="half" idx="10" hasCustomPrompt="1"/>
          </p:nvPr>
        </p:nvSpPr>
        <p:spPr>
          <a:xfrm>
            <a:off x="7575737" y="6122894"/>
            <a:ext cx="3932237" cy="557306"/>
          </a:xfrm>
          <a:prstGeom prst="rect">
            <a:avLst/>
          </a:prstGeom>
        </p:spPr>
        <p:txBody>
          <a:bodyPr>
            <a:normAutofit/>
          </a:bodyPr>
          <a:lstStyle>
            <a:lvl1pPr marL="0" indent="0" algn="l">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sp>
        <p:nvSpPr>
          <p:cNvPr id="7" name="Title 1">
            <a:extLst>
              <a:ext uri="{FF2B5EF4-FFF2-40B4-BE49-F238E27FC236}">
                <a16:creationId xmlns:a16="http://schemas.microsoft.com/office/drawing/2014/main" id="{06041ED8-B4A7-F9C8-D6DB-AD18D8F1929E}"/>
              </a:ext>
            </a:extLst>
          </p:cNvPr>
          <p:cNvSpPr>
            <a:spLocks noGrp="1"/>
          </p:cNvSpPr>
          <p:nvPr>
            <p:ph type="title" hasCustomPrompt="1"/>
          </p:nvPr>
        </p:nvSpPr>
        <p:spPr>
          <a:xfrm>
            <a:off x="7558088" y="457200"/>
            <a:ext cx="4030662" cy="1600200"/>
          </a:xfrm>
          <a:prstGeom prst="rect">
            <a:avLst/>
          </a:prstGeom>
        </p:spPr>
        <p:txBody>
          <a:bodyPr anchor="b"/>
          <a:lstStyle>
            <a:lvl1pPr>
              <a:lnSpc>
                <a:spcPct val="100000"/>
              </a:lnSpc>
              <a:defRPr sz="3200"/>
            </a:lvl1pPr>
          </a:lstStyle>
          <a:p>
            <a:r>
              <a:rPr lang="en-US"/>
              <a:t>Slide Header</a:t>
            </a:r>
          </a:p>
        </p:txBody>
      </p:sp>
      <p:sp>
        <p:nvSpPr>
          <p:cNvPr id="8" name="Text Placeholder 3">
            <a:extLst>
              <a:ext uri="{FF2B5EF4-FFF2-40B4-BE49-F238E27FC236}">
                <a16:creationId xmlns:a16="http://schemas.microsoft.com/office/drawing/2014/main" id="{DB2C0CE3-5F2F-BEB2-B731-67307D6ADC07}"/>
              </a:ext>
            </a:extLst>
          </p:cNvPr>
          <p:cNvSpPr>
            <a:spLocks noGrp="1"/>
          </p:cNvSpPr>
          <p:nvPr>
            <p:ph type="body" sz="half" idx="2" hasCustomPrompt="1"/>
          </p:nvPr>
        </p:nvSpPr>
        <p:spPr>
          <a:xfrm>
            <a:off x="7558088" y="2057400"/>
            <a:ext cx="4030662" cy="3811588"/>
          </a:xfrm>
          <a:prstGeom prst="rect">
            <a:avLst/>
          </a:prstGeom>
        </p:spPr>
        <p:txBody>
          <a:bodyPr>
            <a:normAutofit/>
          </a:bodyPr>
          <a:lstStyle>
            <a:lvl1pPr marL="0" indent="0">
              <a:buNone/>
              <a:defRPr sz="2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Tree>
    <p:extLst>
      <p:ext uri="{BB962C8B-B14F-4D97-AF65-F5344CB8AC3E}">
        <p14:creationId xmlns:p14="http://schemas.microsoft.com/office/powerpoint/2010/main" val="458481951"/>
      </p:ext>
    </p:extLst>
  </p:cSld>
  <p:clrMapOvr>
    <a:masterClrMapping/>
  </p:clrMapOvr>
  <p:extLst>
    <p:ext uri="{DCECCB84-F9BA-43D5-87BE-67443E8EF086}">
      <p15:sldGuideLst xmlns:p15="http://schemas.microsoft.com/office/powerpoint/2012/main">
        <p15:guide id="1" orient="horz" pos="288">
          <p15:clr>
            <a:srgbClr val="FBAE40"/>
          </p15:clr>
        </p15:guide>
        <p15:guide id="2" pos="7152">
          <p15:clr>
            <a:srgbClr val="FBAE40"/>
          </p15:clr>
        </p15:guide>
        <p15:guide id="3" pos="528">
          <p15:clr>
            <a:srgbClr val="FBAE40"/>
          </p15:clr>
        </p15:guide>
        <p15:guide id="4" orient="horz" pos="3864">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1_Large photo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4D3AE2A-4DC8-25CA-7851-06D88A99C9A6}"/>
              </a:ext>
            </a:extLst>
          </p:cNvPr>
          <p:cNvSpPr>
            <a:spLocks noGrp="1"/>
          </p:cNvSpPr>
          <p:nvPr>
            <p:ph type="title" hasCustomPrompt="1"/>
          </p:nvPr>
        </p:nvSpPr>
        <p:spPr>
          <a:xfrm>
            <a:off x="839788" y="4928593"/>
            <a:ext cx="5924952" cy="621307"/>
          </a:xfrm>
          <a:prstGeom prst="rect">
            <a:avLst/>
          </a:prstGeom>
        </p:spPr>
        <p:txBody>
          <a:bodyPr anchor="t" anchorCtr="0"/>
          <a:lstStyle>
            <a:lvl1pPr>
              <a:lnSpc>
                <a:spcPct val="100000"/>
              </a:lnSpc>
              <a:defRPr sz="3200"/>
            </a:lvl1pPr>
          </a:lstStyle>
          <a:p>
            <a:r>
              <a:rPr lang="en-US"/>
              <a:t>Slide Header</a:t>
            </a:r>
          </a:p>
        </p:txBody>
      </p:sp>
      <p:sp>
        <p:nvSpPr>
          <p:cNvPr id="6" name="Picture Placeholder 2">
            <a:extLst>
              <a:ext uri="{FF2B5EF4-FFF2-40B4-BE49-F238E27FC236}">
                <a16:creationId xmlns:a16="http://schemas.microsoft.com/office/drawing/2014/main" id="{5C913C1E-5284-9845-CD07-645788E1A88D}"/>
              </a:ext>
            </a:extLst>
          </p:cNvPr>
          <p:cNvSpPr>
            <a:spLocks noGrp="1"/>
          </p:cNvSpPr>
          <p:nvPr>
            <p:ph type="pic" idx="1"/>
          </p:nvPr>
        </p:nvSpPr>
        <p:spPr>
          <a:xfrm>
            <a:off x="0" y="0"/>
            <a:ext cx="12192000" cy="47468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a:extLst>
              <a:ext uri="{FF2B5EF4-FFF2-40B4-BE49-F238E27FC236}">
                <a16:creationId xmlns:a16="http://schemas.microsoft.com/office/drawing/2014/main" id="{E3013865-6A9B-B760-8F1B-6BEBFE1A359A}"/>
              </a:ext>
            </a:extLst>
          </p:cNvPr>
          <p:cNvSpPr>
            <a:spLocks noGrp="1"/>
          </p:cNvSpPr>
          <p:nvPr>
            <p:ph type="body" sz="half" idx="2" hasCustomPrompt="1"/>
          </p:nvPr>
        </p:nvSpPr>
        <p:spPr>
          <a:xfrm>
            <a:off x="839787" y="5599328"/>
            <a:ext cx="5924951" cy="856001"/>
          </a:xfrm>
          <a:prstGeom prst="rect">
            <a:avLst/>
          </a:prstGeom>
        </p:spPr>
        <p:txBody>
          <a:bodyPr>
            <a:normAutofit/>
          </a:bodyPr>
          <a:lstStyle>
            <a:lvl1pPr marL="0" indent="0">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23C37028-3342-FE10-CF66-C8D5137F1A81}"/>
              </a:ext>
            </a:extLst>
          </p:cNvPr>
          <p:cNvSpPr>
            <a:spLocks noGrp="1"/>
          </p:cNvSpPr>
          <p:nvPr>
            <p:ph type="body" sz="half" idx="10" hasCustomPrompt="1"/>
          </p:nvPr>
        </p:nvSpPr>
        <p:spPr>
          <a:xfrm>
            <a:off x="7636105" y="4872316"/>
            <a:ext cx="3932237" cy="677584"/>
          </a:xfrm>
          <a:prstGeom prst="rect">
            <a:avLst/>
          </a:prstGeom>
        </p:spPr>
        <p:txBody>
          <a:bodyPr>
            <a:normAutofit/>
          </a:bodyPr>
          <a:lstStyle>
            <a:lvl1pPr marL="0" indent="0" algn="r">
              <a:lnSpc>
                <a:spcPct val="100000"/>
              </a:lnSpc>
              <a:buNone/>
              <a:defRPr sz="1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sp>
        <p:nvSpPr>
          <p:cNvPr id="4" name="Footer Placeholder 1">
            <a:extLst>
              <a:ext uri="{FF2B5EF4-FFF2-40B4-BE49-F238E27FC236}">
                <a16:creationId xmlns:a16="http://schemas.microsoft.com/office/drawing/2014/main" id="{5B96DB8E-B15B-7D23-480F-9E4CB73BB46F}"/>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9" name="Slide Number Placeholder 3">
            <a:extLst>
              <a:ext uri="{FF2B5EF4-FFF2-40B4-BE49-F238E27FC236}">
                <a16:creationId xmlns:a16="http://schemas.microsoft.com/office/drawing/2014/main" id="{560282FD-4165-5EFF-28B8-6A10D70D0D70}"/>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01176760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1_Full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557FDD6C-881A-4D8A-5D56-EA9AE563C78F}"/>
              </a:ext>
            </a:extLst>
          </p:cNvPr>
          <p:cNvSpPr>
            <a:spLocks noGrp="1"/>
          </p:cNvSpPr>
          <p:nvPr>
            <p:ph type="pic" idx="1"/>
          </p:nvPr>
        </p:nvSpPr>
        <p:spPr>
          <a:xfrm>
            <a:off x="0" y="0"/>
            <a:ext cx="12192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2722408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_Section Blue">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ACFD425-A430-36A7-6DD2-DEE922BCAE85}"/>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979A86D4-89A3-8447-381D-B35528982008}"/>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53FDDB8D-63B6-B111-ABE4-62F258BD4039}"/>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spTree>
    <p:extLst>
      <p:ext uri="{BB962C8B-B14F-4D97-AF65-F5344CB8AC3E}">
        <p14:creationId xmlns:p14="http://schemas.microsoft.com/office/powerpoint/2010/main" val="22379642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_Section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userDrawn="1"/>
        </p:nvSpPr>
        <p:spPr>
          <a:xfrm>
            <a:off x="637714" y="637041"/>
            <a:ext cx="10916572" cy="5583917"/>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6C679CEE-D9D8-815D-E917-54E7D19C34B8}"/>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F86ECAC9-5000-419C-2B13-7FCBDA88EFE7}"/>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8">
            <a:extLst>
              <a:ext uri="{FF2B5EF4-FFF2-40B4-BE49-F238E27FC236}">
                <a16:creationId xmlns:a16="http://schemas.microsoft.com/office/drawing/2014/main" id="{B1F6DCF5-F007-7AA4-3095-F9E520046E61}"/>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spTree>
    <p:extLst>
      <p:ext uri="{BB962C8B-B14F-4D97-AF65-F5344CB8AC3E}">
        <p14:creationId xmlns:p14="http://schemas.microsoft.com/office/powerpoint/2010/main" val="11243448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1_Gray Header and Bod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57B4DC74-4250-328C-FD00-87215F193CF2}"/>
              </a:ext>
            </a:extLst>
          </p:cNvPr>
          <p:cNvSpPr/>
          <p:nvPr userDrawn="1"/>
        </p:nvSpPr>
        <p:spPr>
          <a:xfrm>
            <a:off x="634003"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D496AB6D-3195-BDC7-9842-5698A0A2650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ECFD39FF-2F60-9BDE-0B1F-288C5020802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a:t>Body Text</a:t>
            </a:r>
          </a:p>
        </p:txBody>
      </p:sp>
      <p:sp>
        <p:nvSpPr>
          <p:cNvPr id="9" name="Footer Placeholder 1">
            <a:extLst>
              <a:ext uri="{FF2B5EF4-FFF2-40B4-BE49-F238E27FC236}">
                <a16:creationId xmlns:a16="http://schemas.microsoft.com/office/drawing/2014/main" id="{545BA0DC-8CB4-2A91-2F16-F4F97B839692}"/>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E7D40325-EC5F-ED46-9691-5549A899B4E0}"/>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5769863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1_Two-column centered green">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58B86F2D-A293-0EE0-4830-2FB7422BC30C}"/>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solidFill>
                  <a:schemeClr val="tx1"/>
                </a:solidFill>
              </a:defRPr>
            </a:lvl1pPr>
          </a:lstStyle>
          <a:p>
            <a:r>
              <a:rPr lang="en-US"/>
              <a:t>Slide Header</a:t>
            </a:r>
          </a:p>
        </p:txBody>
      </p:sp>
      <p:sp>
        <p:nvSpPr>
          <p:cNvPr id="22" name="Text Placeholder 3">
            <a:extLst>
              <a:ext uri="{FF2B5EF4-FFF2-40B4-BE49-F238E27FC236}">
                <a16:creationId xmlns:a16="http://schemas.microsoft.com/office/drawing/2014/main" id="{735BDB14-8029-AB73-258C-4D0C43D1789E}"/>
              </a:ext>
            </a:extLst>
          </p:cNvPr>
          <p:cNvSpPr>
            <a:spLocks noGrp="1"/>
          </p:cNvSpPr>
          <p:nvPr>
            <p:ph type="body" sz="half" idx="2" hasCustomPrompt="1"/>
          </p:nvPr>
        </p:nvSpPr>
        <p:spPr>
          <a:xfrm>
            <a:off x="839788"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3" name="Text Placeholder 3">
            <a:extLst>
              <a:ext uri="{FF2B5EF4-FFF2-40B4-BE49-F238E27FC236}">
                <a16:creationId xmlns:a16="http://schemas.microsoft.com/office/drawing/2014/main" id="{87F9F76B-E529-5630-CD10-A4A60838793D}"/>
              </a:ext>
            </a:extLst>
          </p:cNvPr>
          <p:cNvSpPr>
            <a:spLocks noGrp="1"/>
          </p:cNvSpPr>
          <p:nvPr>
            <p:ph type="body" sz="half" idx="13" hasCustomPrompt="1"/>
          </p:nvPr>
        </p:nvSpPr>
        <p:spPr>
          <a:xfrm>
            <a:off x="839788"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4" name="Text Placeholder 3">
            <a:extLst>
              <a:ext uri="{FF2B5EF4-FFF2-40B4-BE49-F238E27FC236}">
                <a16:creationId xmlns:a16="http://schemas.microsoft.com/office/drawing/2014/main" id="{7C9A95D3-D4FE-1C7A-278E-34817635A9AD}"/>
              </a:ext>
            </a:extLst>
          </p:cNvPr>
          <p:cNvSpPr>
            <a:spLocks noGrp="1"/>
          </p:cNvSpPr>
          <p:nvPr>
            <p:ph type="body" sz="half" idx="14" hasCustomPrompt="1"/>
          </p:nvPr>
        </p:nvSpPr>
        <p:spPr>
          <a:xfrm>
            <a:off x="6324600"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5" name="Text Placeholder 3">
            <a:extLst>
              <a:ext uri="{FF2B5EF4-FFF2-40B4-BE49-F238E27FC236}">
                <a16:creationId xmlns:a16="http://schemas.microsoft.com/office/drawing/2014/main" id="{C1D8E2F2-7CB6-9DB2-67DB-E7AD126C3044}"/>
              </a:ext>
            </a:extLst>
          </p:cNvPr>
          <p:cNvSpPr>
            <a:spLocks noGrp="1"/>
          </p:cNvSpPr>
          <p:nvPr>
            <p:ph type="body" sz="half" idx="15" hasCustomPrompt="1"/>
          </p:nvPr>
        </p:nvSpPr>
        <p:spPr>
          <a:xfrm>
            <a:off x="6324600"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3" name="Footer Placeholder 1">
            <a:extLst>
              <a:ext uri="{FF2B5EF4-FFF2-40B4-BE49-F238E27FC236}">
                <a16:creationId xmlns:a16="http://schemas.microsoft.com/office/drawing/2014/main" id="{84672E2A-AFC8-364F-549A-E08C858CEDBB}"/>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CEC3782A-2623-0B78-1B9D-911F10DFE4B4}"/>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30367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Yellow">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F11D4B2A-1859-3B30-5DB5-A5EE3222F890}"/>
              </a:ext>
            </a:extLst>
          </p:cNvPr>
          <p:cNvSpPr/>
          <p:nvPr/>
        </p:nvSpPr>
        <p:spPr>
          <a:xfrm>
            <a:off x="637714" y="637042"/>
            <a:ext cx="10916572" cy="558391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Footer Placeholder 1">
            <a:extLst>
              <a:ext uri="{FF2B5EF4-FFF2-40B4-BE49-F238E27FC236}">
                <a16:creationId xmlns:a16="http://schemas.microsoft.com/office/drawing/2014/main" id="{596D3D50-4169-3A81-DB16-81CAA203C414}"/>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6" name="Slide Number Placeholder 3">
            <a:extLst>
              <a:ext uri="{FF2B5EF4-FFF2-40B4-BE49-F238E27FC236}">
                <a16:creationId xmlns:a16="http://schemas.microsoft.com/office/drawing/2014/main" id="{42966AAD-2E90-C06A-6DEE-56F1FD843555}"/>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10" name="Text Placeholder 8">
            <a:extLst>
              <a:ext uri="{FF2B5EF4-FFF2-40B4-BE49-F238E27FC236}">
                <a16:creationId xmlns:a16="http://schemas.microsoft.com/office/drawing/2014/main" id="{493B50B6-ED1C-56B3-12AA-88AFB08E26BC}"/>
              </a:ext>
            </a:extLst>
          </p:cNvPr>
          <p:cNvSpPr>
            <a:spLocks noGrp="1"/>
          </p:cNvSpPr>
          <p:nvPr>
            <p:ph type="body" sz="quarter" idx="12" hasCustomPrompt="1"/>
          </p:nvPr>
        </p:nvSpPr>
        <p:spPr>
          <a:xfrm>
            <a:off x="2036527" y="3078134"/>
            <a:ext cx="8118945" cy="701731"/>
          </a:xfrm>
          <a:prstGeom prst="rect">
            <a:avLst/>
          </a:prstGeom>
        </p:spPr>
        <p:txBody>
          <a:bodyPr wrap="square" anchor="ctr">
            <a:spAutoFit/>
          </a:bodyPr>
          <a:lstStyle>
            <a:lvl1pPr marL="0" indent="0" algn="ctr">
              <a:buNone/>
              <a:defRPr sz="4400" b="0" i="0">
                <a:solidFill>
                  <a:schemeClr val="tx1"/>
                </a:solidFill>
                <a:latin typeface="+mj-lt"/>
              </a:defRPr>
            </a:lvl1pPr>
          </a:lstStyle>
          <a:p>
            <a:pPr lvl="0"/>
            <a:r>
              <a:rPr lang="en-US" dirty="0"/>
              <a:t>Section break text</a:t>
            </a:r>
          </a:p>
        </p:txBody>
      </p:sp>
      <p:sp>
        <p:nvSpPr>
          <p:cNvPr id="2" name="Rectangle">
            <a:extLst>
              <a:ext uri="{FF2B5EF4-FFF2-40B4-BE49-F238E27FC236}">
                <a16:creationId xmlns:a16="http://schemas.microsoft.com/office/drawing/2014/main" id="{8DA9FD2C-F972-C14B-BD60-970FA4384DF9}"/>
              </a:ext>
            </a:extLst>
          </p:cNvPr>
          <p:cNvSpPr/>
          <p:nvPr userDrawn="1"/>
        </p:nvSpPr>
        <p:spPr>
          <a:xfrm>
            <a:off x="637714" y="637042"/>
            <a:ext cx="10916572" cy="558391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259867830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1_Three-column centered gray">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D26AA6C-0D66-6059-DAEC-39CEE122398C}"/>
              </a:ext>
            </a:extLst>
          </p:cNvPr>
          <p:cNvSpPr>
            <a:spLocks noGrp="1"/>
          </p:cNvSpPr>
          <p:nvPr>
            <p:ph type="body" sz="half" idx="2" hasCustomPrompt="1"/>
          </p:nvPr>
        </p:nvSpPr>
        <p:spPr>
          <a:xfrm>
            <a:off x="839788"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5" name="Text Placeholder 3">
            <a:extLst>
              <a:ext uri="{FF2B5EF4-FFF2-40B4-BE49-F238E27FC236}">
                <a16:creationId xmlns:a16="http://schemas.microsoft.com/office/drawing/2014/main" id="{FE27C0C3-FB6E-31EE-431B-288A740179DE}"/>
              </a:ext>
            </a:extLst>
          </p:cNvPr>
          <p:cNvSpPr>
            <a:spLocks noGrp="1"/>
          </p:cNvSpPr>
          <p:nvPr>
            <p:ph type="body" sz="half" idx="13" hasCustomPrompt="1"/>
          </p:nvPr>
        </p:nvSpPr>
        <p:spPr>
          <a:xfrm>
            <a:off x="839788"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6" name="Text Placeholder 3">
            <a:extLst>
              <a:ext uri="{FF2B5EF4-FFF2-40B4-BE49-F238E27FC236}">
                <a16:creationId xmlns:a16="http://schemas.microsoft.com/office/drawing/2014/main" id="{EE576CA8-3DFF-9949-E99D-55EE2DDE158D}"/>
              </a:ext>
            </a:extLst>
          </p:cNvPr>
          <p:cNvSpPr>
            <a:spLocks noGrp="1"/>
          </p:cNvSpPr>
          <p:nvPr>
            <p:ph type="body" sz="half" idx="14" hasCustomPrompt="1"/>
          </p:nvPr>
        </p:nvSpPr>
        <p:spPr>
          <a:xfrm>
            <a:off x="8122920"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7" name="Text Placeholder 3">
            <a:extLst>
              <a:ext uri="{FF2B5EF4-FFF2-40B4-BE49-F238E27FC236}">
                <a16:creationId xmlns:a16="http://schemas.microsoft.com/office/drawing/2014/main" id="{D3C4D450-F1F1-51CC-88E1-2672752CF9C4}"/>
              </a:ext>
            </a:extLst>
          </p:cNvPr>
          <p:cNvSpPr>
            <a:spLocks noGrp="1"/>
          </p:cNvSpPr>
          <p:nvPr>
            <p:ph type="body" sz="half" idx="15" hasCustomPrompt="1"/>
          </p:nvPr>
        </p:nvSpPr>
        <p:spPr>
          <a:xfrm>
            <a:off x="8122920"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8" name="Text Placeholder 3">
            <a:extLst>
              <a:ext uri="{FF2B5EF4-FFF2-40B4-BE49-F238E27FC236}">
                <a16:creationId xmlns:a16="http://schemas.microsoft.com/office/drawing/2014/main" id="{827B74A0-07B2-E3C6-018E-AB158BB20726}"/>
              </a:ext>
            </a:extLst>
          </p:cNvPr>
          <p:cNvSpPr>
            <a:spLocks noGrp="1"/>
          </p:cNvSpPr>
          <p:nvPr>
            <p:ph type="body" sz="half" idx="16" hasCustomPrompt="1"/>
          </p:nvPr>
        </p:nvSpPr>
        <p:spPr>
          <a:xfrm>
            <a:off x="4481354"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9" name="Text Placeholder 3">
            <a:extLst>
              <a:ext uri="{FF2B5EF4-FFF2-40B4-BE49-F238E27FC236}">
                <a16:creationId xmlns:a16="http://schemas.microsoft.com/office/drawing/2014/main" id="{606954AE-7396-8ACD-1D0A-EB18ACD8FAC1}"/>
              </a:ext>
            </a:extLst>
          </p:cNvPr>
          <p:cNvSpPr>
            <a:spLocks noGrp="1"/>
          </p:cNvSpPr>
          <p:nvPr>
            <p:ph type="body" sz="half" idx="17" hasCustomPrompt="1"/>
          </p:nvPr>
        </p:nvSpPr>
        <p:spPr>
          <a:xfrm>
            <a:off x="4481354"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 name="Title 1">
            <a:extLst>
              <a:ext uri="{FF2B5EF4-FFF2-40B4-BE49-F238E27FC236}">
                <a16:creationId xmlns:a16="http://schemas.microsoft.com/office/drawing/2014/main" id="{DFB2FA0B-7819-9E10-051D-192BC248606F}"/>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sp>
        <p:nvSpPr>
          <p:cNvPr id="4" name="Footer Placeholder 1">
            <a:extLst>
              <a:ext uri="{FF2B5EF4-FFF2-40B4-BE49-F238E27FC236}">
                <a16:creationId xmlns:a16="http://schemas.microsoft.com/office/drawing/2014/main" id="{460291E4-F1F1-8BD5-2047-B2242BCA79DA}"/>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EEF8D5E4-07C5-0DEB-2D3D-22AC1C14CC38}"/>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4793161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1_Top Half Solid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userDrawn="1"/>
        </p:nvSpPr>
        <p:spPr>
          <a:xfrm>
            <a:off x="0" y="-342413"/>
            <a:ext cx="12192000" cy="3787322"/>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3B4835BB-36C4-FD51-411E-A091456B521A}"/>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AD1793CF-0D1D-1A7E-F70B-D64564577240}"/>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5111888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1_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8136835" y="0"/>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3E19706A-2AC3-A4A8-242C-AC78E74A2C21}"/>
              </a:ext>
            </a:extLst>
          </p:cNvPr>
          <p:cNvSpPr>
            <a:spLocks noGrp="1"/>
          </p:cNvSpPr>
          <p:nvPr>
            <p:ph type="body" sz="quarter" idx="14" hasCustomPrompt="1"/>
          </p:nvPr>
        </p:nvSpPr>
        <p:spPr>
          <a:xfrm>
            <a:off x="8540291" y="1075532"/>
            <a:ext cx="3218806" cy="480131"/>
          </a:xfrm>
          <a:prstGeom prst="rect">
            <a:avLst/>
          </a:prstGeom>
        </p:spPr>
        <p:txBody>
          <a:bodyPr>
            <a:spAutoFit/>
          </a:bodyPr>
          <a:lstStyle>
            <a:lvl1pPr marL="0" indent="0" algn="l">
              <a:buNone/>
              <a:defRPr sz="28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5" name="Footer Placeholder 1">
            <a:extLst>
              <a:ext uri="{FF2B5EF4-FFF2-40B4-BE49-F238E27FC236}">
                <a16:creationId xmlns:a16="http://schemas.microsoft.com/office/drawing/2014/main" id="{39956369-C838-9337-6A2F-EF3711D769F2}"/>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D1805E19-92DE-22C2-B85A-08C2F9A7183F}"/>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20321075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5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1E6DFCEA-2B9B-02D4-E894-CC9820AF5C70}"/>
              </a:ext>
            </a:extLst>
          </p:cNvPr>
          <p:cNvSpPr>
            <a:spLocks noGrp="1"/>
          </p:cNvSpPr>
          <p:nvPr>
            <p:ph type="body" sz="quarter" idx="14" hasCustomPrompt="1"/>
          </p:nvPr>
        </p:nvSpPr>
        <p:spPr>
          <a:xfrm>
            <a:off x="403456" y="1075532"/>
            <a:ext cx="3218806" cy="480131"/>
          </a:xfrm>
          <a:prstGeom prst="rect">
            <a:avLst/>
          </a:prstGeom>
        </p:spPr>
        <p:txBody>
          <a:bodyPr>
            <a:spAutoFit/>
          </a:bodyPr>
          <a:lstStyle>
            <a:lvl1pPr marL="0" indent="0" algn="l">
              <a:buNone/>
              <a:defRPr sz="28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2" name="Footer Placeholder 1">
            <a:extLst>
              <a:ext uri="{FF2B5EF4-FFF2-40B4-BE49-F238E27FC236}">
                <a16:creationId xmlns:a16="http://schemas.microsoft.com/office/drawing/2014/main" id="{CE9244B5-D191-23A7-2A3B-F9E7BA3F0E25}"/>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D485E342-FE6E-79FD-9FF2-31EC59AD34CF}"/>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3957999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2_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9285798" y="0"/>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00B6E099-A5B4-C747-9592-A4EB9537AB9C}"/>
              </a:ext>
            </a:extLst>
          </p:cNvPr>
          <p:cNvSpPr>
            <a:spLocks noGrp="1"/>
          </p:cNvSpPr>
          <p:nvPr>
            <p:ph type="body" sz="quarter" idx="14" hasCustomPrompt="1"/>
          </p:nvPr>
        </p:nvSpPr>
        <p:spPr>
          <a:xfrm>
            <a:off x="9508434"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C114B340-4704-735D-DC4F-5868DAAEC3B4}"/>
              </a:ext>
            </a:extLst>
          </p:cNvPr>
          <p:cNvSpPr>
            <a:spLocks noGrp="1"/>
          </p:cNvSpPr>
          <p:nvPr>
            <p:ph type="body" sz="quarter" idx="13" hasCustomPrompt="1"/>
          </p:nvPr>
        </p:nvSpPr>
        <p:spPr>
          <a:xfrm>
            <a:off x="838200"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defRPr>
            </a:lvl1pPr>
          </a:lstStyle>
          <a:p>
            <a:pPr lvl="0"/>
            <a:r>
              <a:rPr lang="en-US"/>
              <a:t>Text</a:t>
            </a:r>
          </a:p>
        </p:txBody>
      </p:sp>
      <p:sp>
        <p:nvSpPr>
          <p:cNvPr id="2" name="Footer Placeholder 1">
            <a:extLst>
              <a:ext uri="{FF2B5EF4-FFF2-40B4-BE49-F238E27FC236}">
                <a16:creationId xmlns:a16="http://schemas.microsoft.com/office/drawing/2014/main" id="{CAFB48D1-13CC-FE7C-7F1D-C9433DB995CB}"/>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3" name="Slide Number Placeholder 3">
            <a:extLst>
              <a:ext uri="{FF2B5EF4-FFF2-40B4-BE49-F238E27FC236}">
                <a16:creationId xmlns:a16="http://schemas.microsoft.com/office/drawing/2014/main" id="{276555DB-F8C1-1AB5-5A56-C8BC6577E234}"/>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Tree>
    <p:extLst>
      <p:ext uri="{BB962C8B-B14F-4D97-AF65-F5344CB8AC3E}">
        <p14:creationId xmlns:p14="http://schemas.microsoft.com/office/powerpoint/2010/main" val="391851888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_Black Bar on Top">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DD3D1B-4D6E-EB6D-8756-BCC54A16A07B}"/>
              </a:ext>
            </a:extLst>
          </p:cNvPr>
          <p:cNvSpPr/>
          <p:nvPr userDrawn="1"/>
        </p:nvSpPr>
        <p:spPr>
          <a:xfrm>
            <a:off x="0" y="0"/>
            <a:ext cx="12192000" cy="9906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15CE6D0C-3A38-AF71-9955-0714242CA755}"/>
              </a:ext>
            </a:extLst>
          </p:cNvPr>
          <p:cNvSpPr>
            <a:spLocks noGrp="1"/>
          </p:cNvSpPr>
          <p:nvPr>
            <p:ph type="title" hasCustomPrompt="1"/>
          </p:nvPr>
        </p:nvSpPr>
        <p:spPr>
          <a:xfrm>
            <a:off x="838200" y="365126"/>
            <a:ext cx="10515600" cy="261408"/>
          </a:xfrm>
          <a:prstGeom prst="rect">
            <a:avLst/>
          </a:prstGeom>
        </p:spPr>
        <p:txBody>
          <a:bodyPr>
            <a:noAutofit/>
          </a:bodyPr>
          <a:lstStyle>
            <a:lvl1pPr algn="ctr">
              <a:defRPr sz="3200">
                <a:solidFill>
                  <a:schemeClr val="bg1"/>
                </a:solidFill>
              </a:defRPr>
            </a:lvl1pPr>
          </a:lstStyle>
          <a:p>
            <a:r>
              <a:rPr lang="en-US"/>
              <a:t>Slide Header</a:t>
            </a:r>
          </a:p>
        </p:txBody>
      </p:sp>
      <p:sp>
        <p:nvSpPr>
          <p:cNvPr id="3" name="Footer Placeholder 1">
            <a:extLst>
              <a:ext uri="{FF2B5EF4-FFF2-40B4-BE49-F238E27FC236}">
                <a16:creationId xmlns:a16="http://schemas.microsoft.com/office/drawing/2014/main" id="{F0F3928C-147F-B960-453F-122F7F1F8341}"/>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4" name="Slide Number Placeholder 3">
            <a:extLst>
              <a:ext uri="{FF2B5EF4-FFF2-40B4-BE49-F238E27FC236}">
                <a16:creationId xmlns:a16="http://schemas.microsoft.com/office/drawing/2014/main" id="{D25E91A8-8902-4114-BE54-D0127C751A38}"/>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4898427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1_Section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4760AEE-857D-7C38-1C45-436330B205CC}"/>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6BBC6CE7-B48D-9EF0-76D2-E93FEA496B12}"/>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B3D414DB-1EEE-1EDD-7E6C-E581FB4D49F7}"/>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spTree>
    <p:extLst>
      <p:ext uri="{BB962C8B-B14F-4D97-AF65-F5344CB8AC3E}">
        <p14:creationId xmlns:p14="http://schemas.microsoft.com/office/powerpoint/2010/main" val="210527715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Blank Mint">
    <p:bg>
      <p:bgPr>
        <a:solidFill>
          <a:schemeClr val="bg2"/>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34A3668-64DA-DAAC-D7D6-132F91FF16AD}"/>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3" name="Slide Number Placeholder 3">
            <a:extLst>
              <a:ext uri="{FF2B5EF4-FFF2-40B4-BE49-F238E27FC236}">
                <a16:creationId xmlns:a16="http://schemas.microsoft.com/office/drawing/2014/main" id="{24C5C91F-296A-5FBE-19DE-F0F7CC4CBE6D}"/>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8803072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1_Blank Black">
    <p:bg>
      <p:bgPr>
        <a:solidFill>
          <a:schemeClr val="tx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78D2A6D-2A70-5672-C143-B913EFD08B47}"/>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bg1"/>
                </a:solidFill>
                <a:latin typeface="+mn-lt"/>
              </a:defRPr>
            </a:lvl1pPr>
          </a:lstStyle>
          <a:p>
            <a:pPr algn="r"/>
            <a:r>
              <a:rPr lang="en-US"/>
              <a:t>Presentation Title</a:t>
            </a:r>
          </a:p>
        </p:txBody>
      </p:sp>
      <p:sp>
        <p:nvSpPr>
          <p:cNvPr id="3" name="Slide Number Placeholder 3">
            <a:extLst>
              <a:ext uri="{FF2B5EF4-FFF2-40B4-BE49-F238E27FC236}">
                <a16:creationId xmlns:a16="http://schemas.microsoft.com/office/drawing/2014/main" id="{61D8A872-E312-3939-5E6C-DD33F30652CE}"/>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bg1"/>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767176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Cover Black">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userDrawn="1"/>
        </p:nvSpPr>
        <p:spPr>
          <a:xfrm>
            <a:off x="0" y="0"/>
            <a:ext cx="12192000" cy="5592361"/>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4117673E-C33F-514E-24E2-5F0A7EB5E7C2}"/>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bg1"/>
                </a:solidFill>
                <a:latin typeface="+mj-lt"/>
              </a:defRPr>
            </a:lvl1pPr>
          </a:lstStyle>
          <a:p>
            <a:pPr lvl="0"/>
            <a:r>
              <a:rPr lang="en-US"/>
              <a:t>Presentation Title</a:t>
            </a:r>
          </a:p>
        </p:txBody>
      </p:sp>
      <p:pic>
        <p:nvPicPr>
          <p:cNvPr id="6" name="Picture 5" descr="A blue and black logo&#10;&#10;Description automatically generated">
            <a:extLst>
              <a:ext uri="{FF2B5EF4-FFF2-40B4-BE49-F238E27FC236}">
                <a16:creationId xmlns:a16="http://schemas.microsoft.com/office/drawing/2014/main" id="{43276E0D-45ED-C708-FC1E-E6D8183041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2" name="Text Placeholder 4">
            <a:extLst>
              <a:ext uri="{FF2B5EF4-FFF2-40B4-BE49-F238E27FC236}">
                <a16:creationId xmlns:a16="http://schemas.microsoft.com/office/drawing/2014/main" id="{7923995D-4242-5725-57B8-51805113C9E6}"/>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Tree>
    <p:extLst>
      <p:ext uri="{BB962C8B-B14F-4D97-AF65-F5344CB8AC3E}">
        <p14:creationId xmlns:p14="http://schemas.microsoft.com/office/powerpoint/2010/main" val="128903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Green">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p:nvSpPr>
        <p:spPr>
          <a:xfrm>
            <a:off x="637714" y="637042"/>
            <a:ext cx="10916572" cy="5583917"/>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Footer Placeholder 1">
            <a:extLst>
              <a:ext uri="{FF2B5EF4-FFF2-40B4-BE49-F238E27FC236}">
                <a16:creationId xmlns:a16="http://schemas.microsoft.com/office/drawing/2014/main" id="{F8C23B02-A154-650E-4BDB-07B73A4F57F8}"/>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9" name="Slide Number Placeholder 3">
            <a:extLst>
              <a:ext uri="{FF2B5EF4-FFF2-40B4-BE49-F238E27FC236}">
                <a16:creationId xmlns:a16="http://schemas.microsoft.com/office/drawing/2014/main" id="{CE840456-82D6-9B84-E1F7-1ADAFFA3C554}"/>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66AB4A83-223A-603C-F87D-4AA51B40A274}"/>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dirty="0"/>
              <a:t>Section break text</a:t>
            </a:r>
          </a:p>
        </p:txBody>
      </p:sp>
      <p:sp>
        <p:nvSpPr>
          <p:cNvPr id="4" name="Rectangle">
            <a:extLst>
              <a:ext uri="{FF2B5EF4-FFF2-40B4-BE49-F238E27FC236}">
                <a16:creationId xmlns:a16="http://schemas.microsoft.com/office/drawing/2014/main" id="{15E7961E-75B4-7421-B38C-9C22FA9FBEF6}"/>
              </a:ext>
            </a:extLst>
          </p:cNvPr>
          <p:cNvSpPr/>
          <p:nvPr userDrawn="1"/>
        </p:nvSpPr>
        <p:spPr>
          <a:xfrm>
            <a:off x="637714" y="637042"/>
            <a:ext cx="10916572" cy="5583917"/>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Tree>
    <p:extLst>
      <p:ext uri="{BB962C8B-B14F-4D97-AF65-F5344CB8AC3E}">
        <p14:creationId xmlns:p14="http://schemas.microsoft.com/office/powerpoint/2010/main" val="424284270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Section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userDrawn="1"/>
        </p:nvSpPr>
        <p:spPr>
          <a:xfrm>
            <a:off x="637714" y="637042"/>
            <a:ext cx="10916572" cy="5583917"/>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7AB6F51C-00D8-C5BB-047B-30BF1A4EF29F}"/>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E4A7C448-D0DA-4D39-9075-C40C39B264A1}"/>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8">
            <a:extLst>
              <a:ext uri="{FF2B5EF4-FFF2-40B4-BE49-F238E27FC236}">
                <a16:creationId xmlns:a16="http://schemas.microsoft.com/office/drawing/2014/main" id="{BA2A40B0-0B25-D186-7136-7848C2C47288}"/>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spTree>
    <p:extLst>
      <p:ext uri="{BB962C8B-B14F-4D97-AF65-F5344CB8AC3E}">
        <p14:creationId xmlns:p14="http://schemas.microsoft.com/office/powerpoint/2010/main" val="321081266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Section Green">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Footer Placeholder 1">
            <a:extLst>
              <a:ext uri="{FF2B5EF4-FFF2-40B4-BE49-F238E27FC236}">
                <a16:creationId xmlns:a16="http://schemas.microsoft.com/office/drawing/2014/main" id="{F8C23B02-A154-650E-4BDB-07B73A4F57F8}"/>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9" name="Slide Number Placeholder 3">
            <a:extLst>
              <a:ext uri="{FF2B5EF4-FFF2-40B4-BE49-F238E27FC236}">
                <a16:creationId xmlns:a16="http://schemas.microsoft.com/office/drawing/2014/main" id="{CE840456-82D6-9B84-E1F7-1ADAFFA3C554}"/>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3" name="Text Placeholder 8">
            <a:extLst>
              <a:ext uri="{FF2B5EF4-FFF2-40B4-BE49-F238E27FC236}">
                <a16:creationId xmlns:a16="http://schemas.microsoft.com/office/drawing/2014/main" id="{66AB4A83-223A-603C-F87D-4AA51B40A274}"/>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spTree>
    <p:extLst>
      <p:ext uri="{BB962C8B-B14F-4D97-AF65-F5344CB8AC3E}">
        <p14:creationId xmlns:p14="http://schemas.microsoft.com/office/powerpoint/2010/main" val="140592906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Section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Footer Placeholder 1">
            <a:extLst>
              <a:ext uri="{FF2B5EF4-FFF2-40B4-BE49-F238E27FC236}">
                <a16:creationId xmlns:a16="http://schemas.microsoft.com/office/drawing/2014/main" id="{A4760AEE-857D-7C38-1C45-436330B205CC}"/>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1" name="Slide Number Placeholder 3">
            <a:extLst>
              <a:ext uri="{FF2B5EF4-FFF2-40B4-BE49-F238E27FC236}">
                <a16:creationId xmlns:a16="http://schemas.microsoft.com/office/drawing/2014/main" id="{6BBC6CE7-B48D-9EF0-76D2-E93FEA496B12}"/>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4" name="Text Placeholder 8">
            <a:extLst>
              <a:ext uri="{FF2B5EF4-FFF2-40B4-BE49-F238E27FC236}">
                <a16:creationId xmlns:a16="http://schemas.microsoft.com/office/drawing/2014/main" id="{4291EAF9-2027-7C1E-4B9C-7586F19EAC71}"/>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spTree>
    <p:extLst>
      <p:ext uri="{BB962C8B-B14F-4D97-AF65-F5344CB8AC3E}">
        <p14:creationId xmlns:p14="http://schemas.microsoft.com/office/powerpoint/2010/main" val="337583474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Mint Header and Bod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1F194415-E72E-64FA-C2FF-948301F11E8D}"/>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5">
            <a:extLst>
              <a:ext uri="{FF2B5EF4-FFF2-40B4-BE49-F238E27FC236}">
                <a16:creationId xmlns:a16="http://schemas.microsoft.com/office/drawing/2014/main" id="{D33C2D01-B29E-6BC3-71EB-9DCA193D22E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4AD688DD-FCAD-A0F4-5910-DC570DBD044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a:t>Body Text</a:t>
            </a:r>
          </a:p>
        </p:txBody>
      </p:sp>
      <p:sp>
        <p:nvSpPr>
          <p:cNvPr id="13" name="Footer Placeholder 1">
            <a:extLst>
              <a:ext uri="{FF2B5EF4-FFF2-40B4-BE49-F238E27FC236}">
                <a16:creationId xmlns:a16="http://schemas.microsoft.com/office/drawing/2014/main" id="{E18D9281-722C-F1BA-A6E8-9CBBCE81166B}"/>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4" name="Slide Number Placeholder 3">
            <a:extLst>
              <a:ext uri="{FF2B5EF4-FFF2-40B4-BE49-F238E27FC236}">
                <a16:creationId xmlns:a16="http://schemas.microsoft.com/office/drawing/2014/main" id="{20C2E1A4-08C1-FDD2-12E9-0601FFD449EE}"/>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84314223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1/3 Solid Yellow">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C88D8E51-C80F-B53B-B15D-337E9D948D9E}"/>
              </a:ext>
            </a:extLst>
          </p:cNvPr>
          <p:cNvSpPr/>
          <p:nvPr userDrawn="1"/>
        </p:nvSpPr>
        <p:spPr>
          <a:xfrm>
            <a:off x="-45638" y="-7384"/>
            <a:ext cx="4302179" cy="690848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560AF7F-D9D9-354C-E040-D81EF51FC8F4}"/>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B783DE40-A66A-7B6A-658A-E672CB5ABF55}"/>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sp>
        <p:nvSpPr>
          <p:cNvPr id="9" name="Footer Placeholder 1">
            <a:extLst>
              <a:ext uri="{FF2B5EF4-FFF2-40B4-BE49-F238E27FC236}">
                <a16:creationId xmlns:a16="http://schemas.microsoft.com/office/drawing/2014/main" id="{F56F9C85-8157-9A3B-C930-453855661930}"/>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8EA3833-3BC3-6AE8-51DF-E5691BC4E75F}"/>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8353374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5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9" name="Footer Placeholder 1">
            <a:extLst>
              <a:ext uri="{FF2B5EF4-FFF2-40B4-BE49-F238E27FC236}">
                <a16:creationId xmlns:a16="http://schemas.microsoft.com/office/drawing/2014/main" id="{6A8C965F-C1DC-C466-01CE-D3546B1079A8}"/>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0" name="Slide Number Placeholder 3">
            <a:extLst>
              <a:ext uri="{FF2B5EF4-FFF2-40B4-BE49-F238E27FC236}">
                <a16:creationId xmlns:a16="http://schemas.microsoft.com/office/drawing/2014/main" id="{24816E27-92EB-B8BD-45E9-E141AB7D3C3B}"/>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Tree>
    <p:extLst>
      <p:ext uri="{BB962C8B-B14F-4D97-AF65-F5344CB8AC3E}">
        <p14:creationId xmlns:p14="http://schemas.microsoft.com/office/powerpoint/2010/main" val="22261247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6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11" name="Footer Placeholder 1">
            <a:extLst>
              <a:ext uri="{FF2B5EF4-FFF2-40B4-BE49-F238E27FC236}">
                <a16:creationId xmlns:a16="http://schemas.microsoft.com/office/drawing/2014/main" id="{D028E44D-D3F2-8BC0-61B1-AA8E79319A3E}"/>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2" name="Slide Number Placeholder 3">
            <a:extLst>
              <a:ext uri="{FF2B5EF4-FFF2-40B4-BE49-F238E27FC236}">
                <a16:creationId xmlns:a16="http://schemas.microsoft.com/office/drawing/2014/main" id="{518B5B93-2A59-985A-C5A7-DF80851C5C46}"/>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9320633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7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11" name="Footer Placeholder 1">
            <a:extLst>
              <a:ext uri="{FF2B5EF4-FFF2-40B4-BE49-F238E27FC236}">
                <a16:creationId xmlns:a16="http://schemas.microsoft.com/office/drawing/2014/main" id="{69DD0A7F-A650-E3A6-7DE1-D027E729F799}"/>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12" name="Slide Number Placeholder 3">
            <a:extLst>
              <a:ext uri="{FF2B5EF4-FFF2-40B4-BE49-F238E27FC236}">
                <a16:creationId xmlns:a16="http://schemas.microsoft.com/office/drawing/2014/main" id="{C1B6A947-1BB3-96FE-5B7B-0CD40986A4AC}"/>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614642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1/3 Solid Color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userDrawn="1"/>
        </p:nvSpPr>
        <p:spPr>
          <a:xfrm>
            <a:off x="-45638" y="-7384"/>
            <a:ext cx="4302179" cy="6899503"/>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1EB33A3C-84A8-B4AC-20B7-1DBB2F3F31FE}"/>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EBA2ED09-4497-9DBE-E73F-AD6198CD722F}"/>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4" name="Footer Placeholder 1">
            <a:extLst>
              <a:ext uri="{FF2B5EF4-FFF2-40B4-BE49-F238E27FC236}">
                <a16:creationId xmlns:a16="http://schemas.microsoft.com/office/drawing/2014/main" id="{47704CE2-07CE-FFC2-91FB-D8FEC6911FB8}"/>
              </a:ext>
            </a:extLst>
          </p:cNvPr>
          <p:cNvSpPr>
            <a:spLocks noGrp="1"/>
          </p:cNvSpPr>
          <p:nvPr>
            <p:ph type="ftr" sz="quarter" idx="3"/>
          </p:nvPr>
        </p:nvSpPr>
        <p:spPr>
          <a:xfrm>
            <a:off x="7048121" y="6455329"/>
            <a:ext cx="4114800"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Presentation Title</a:t>
            </a:r>
          </a:p>
        </p:txBody>
      </p:sp>
      <p:sp>
        <p:nvSpPr>
          <p:cNvPr id="5" name="Slide Number Placeholder 3">
            <a:extLst>
              <a:ext uri="{FF2B5EF4-FFF2-40B4-BE49-F238E27FC236}">
                <a16:creationId xmlns:a16="http://schemas.microsoft.com/office/drawing/2014/main" id="{FF00C8A1-28DA-9BD5-1C46-3F69BDCD6A2D}"/>
              </a:ext>
            </a:extLst>
          </p:cNvPr>
          <p:cNvSpPr>
            <a:spLocks noGrp="1"/>
          </p:cNvSpPr>
          <p:nvPr>
            <p:ph type="sldNum" sz="quarter" idx="4"/>
          </p:nvPr>
        </p:nvSpPr>
        <p:spPr>
          <a:xfrm>
            <a:off x="11262227"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67193714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8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5" name="Footer Placeholder 1">
            <a:extLst>
              <a:ext uri="{FF2B5EF4-FFF2-40B4-BE49-F238E27FC236}">
                <a16:creationId xmlns:a16="http://schemas.microsoft.com/office/drawing/2014/main" id="{30576A7B-82CF-6DAA-7F11-745E809CA409}"/>
              </a:ext>
            </a:extLst>
          </p:cNvPr>
          <p:cNvSpPr>
            <a:spLocks noGrp="1"/>
          </p:cNvSpPr>
          <p:nvPr>
            <p:ph type="ftr" sz="quarter" idx="3"/>
          </p:nvPr>
        </p:nvSpPr>
        <p:spPr>
          <a:xfrm>
            <a:off x="971858" y="6455329"/>
            <a:ext cx="4114800" cy="184554"/>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Presentation Title</a:t>
            </a:r>
          </a:p>
        </p:txBody>
      </p:sp>
      <p:sp>
        <p:nvSpPr>
          <p:cNvPr id="6" name="Slide Number Placeholder 3">
            <a:extLst>
              <a:ext uri="{FF2B5EF4-FFF2-40B4-BE49-F238E27FC236}">
                <a16:creationId xmlns:a16="http://schemas.microsoft.com/office/drawing/2014/main" id="{83BA0BDC-B33A-820A-3BFD-7AB15D4EFA9A}"/>
              </a:ext>
            </a:extLst>
          </p:cNvPr>
          <p:cNvSpPr>
            <a:spLocks noGrp="1"/>
          </p:cNvSpPr>
          <p:nvPr>
            <p:ph type="sldNum" sz="quarter" idx="4"/>
          </p:nvPr>
        </p:nvSpPr>
        <p:spPr>
          <a:xfrm>
            <a:off x="510330" y="6455329"/>
            <a:ext cx="380821" cy="184556"/>
          </a:xfrm>
          <a:prstGeom prst="rect">
            <a:avLst/>
          </a:prstGeom>
        </p:spPr>
        <p:txBody>
          <a:bodyPr lIns="0" tIns="0" rIns="0" bIns="0"/>
          <a:lstStyle>
            <a:lvl1pPr algn="l">
              <a:defRPr sz="1400">
                <a:solidFill>
                  <a:schemeClr val="tx1">
                    <a:lumMod val="50000"/>
                    <a:lumOff val="50000"/>
                  </a:schemeClr>
                </a:solidFill>
                <a:latin typeface="+mn-lt"/>
              </a:defRPr>
            </a:lvl1pPr>
          </a:lstStyle>
          <a:p>
            <a:pPr algn="r"/>
            <a:fld id="{D0D390DC-57D8-49B4-9CD9-3DB7D0E54954}" type="slidenum">
              <a:rPr lang="en-US" smtClean="0"/>
              <a:pPr algn="r"/>
              <a:t>‹#›</a:t>
            </a:fld>
            <a:r>
              <a:rPr lang="en-US"/>
              <a:t>  | </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Tree>
    <p:extLst>
      <p:ext uri="{BB962C8B-B14F-4D97-AF65-F5344CB8AC3E}">
        <p14:creationId xmlns:p14="http://schemas.microsoft.com/office/powerpoint/2010/main" val="11612901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theme" Target="../theme/theme1.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B24F58-EF2D-7A6C-9B6A-BB447AA7ED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66A8D84-6CC3-DDF5-2E43-1533FF7A3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1">
            <a:extLst>
              <a:ext uri="{FF2B5EF4-FFF2-40B4-BE49-F238E27FC236}">
                <a16:creationId xmlns:a16="http://schemas.microsoft.com/office/drawing/2014/main" id="{3E20E3E1-A2EF-74A8-1BBA-650D6AC3BD75}"/>
              </a:ext>
            </a:extLst>
          </p:cNvPr>
          <p:cNvSpPr>
            <a:spLocks noGrp="1"/>
          </p:cNvSpPr>
          <p:nvPr>
            <p:ph type="ftr" sz="quarter" idx="3"/>
          </p:nvPr>
        </p:nvSpPr>
        <p:spPr>
          <a:xfrm>
            <a:off x="7048121" y="6455329"/>
            <a:ext cx="4114800" cy="365125"/>
          </a:xfrm>
          <a:prstGeom prst="rect">
            <a:avLst/>
          </a:prstGeom>
        </p:spPr>
        <p:txBody>
          <a:bodyPr lIns="0" tIns="0" rIns="0" bIns="0"/>
          <a:lstStyle>
            <a:lvl1pPr>
              <a:defRPr sz="1400" b="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a:t>Presentation Title</a:t>
            </a:r>
          </a:p>
        </p:txBody>
      </p:sp>
      <p:sp>
        <p:nvSpPr>
          <p:cNvPr id="8" name="Slide Number Placeholder 3">
            <a:extLst>
              <a:ext uri="{FF2B5EF4-FFF2-40B4-BE49-F238E27FC236}">
                <a16:creationId xmlns:a16="http://schemas.microsoft.com/office/drawing/2014/main" id="{41501F13-0939-7C41-B560-B6D935FEB82E}"/>
              </a:ext>
            </a:extLst>
          </p:cNvPr>
          <p:cNvSpPr>
            <a:spLocks noGrp="1"/>
          </p:cNvSpPr>
          <p:nvPr>
            <p:ph type="sldNum" sz="quarter" idx="4"/>
          </p:nvPr>
        </p:nvSpPr>
        <p:spPr>
          <a:xfrm>
            <a:off x="11262227" y="6455329"/>
            <a:ext cx="719861" cy="365125"/>
          </a:xfrm>
          <a:prstGeom prst="rect">
            <a:avLst/>
          </a:prstGeom>
        </p:spPr>
        <p:txBody>
          <a:bodyPr lIns="0" tIns="0" rIns="0" bIns="0"/>
          <a:lstStyle>
            <a:lvl1pPr algn="l">
              <a:defRPr sz="1400" b="0">
                <a:solidFill>
                  <a:schemeClr val="tx1">
                    <a:lumMod val="50000"/>
                    <a:lumOff val="50000"/>
                  </a:schemeClr>
                </a:solidFill>
                <a:latin typeface="Arial" panose="020B0604020202020204" pitchFamily="34" charset="0"/>
                <a:cs typeface="Arial" panose="020B0604020202020204" pitchFamily="34" charset="0"/>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80257069"/>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 id="2147483959" r:id="rId14"/>
    <p:sldLayoutId id="2147483960" r:id="rId15"/>
    <p:sldLayoutId id="2147483961" r:id="rId16"/>
    <p:sldLayoutId id="2147483962" r:id="rId17"/>
    <p:sldLayoutId id="2147483963" r:id="rId18"/>
    <p:sldLayoutId id="2147483964" r:id="rId19"/>
    <p:sldLayoutId id="2147483965" r:id="rId20"/>
    <p:sldLayoutId id="2147483966" r:id="rId21"/>
    <p:sldLayoutId id="2147483967" r:id="rId22"/>
    <p:sldLayoutId id="2147483968" r:id="rId23"/>
    <p:sldLayoutId id="2147483969" r:id="rId24"/>
    <p:sldLayoutId id="2147483970" r:id="rId25"/>
    <p:sldLayoutId id="2147483971" r:id="rId26"/>
    <p:sldLayoutId id="2147483972" r:id="rId27"/>
    <p:sldLayoutId id="2147483973" r:id="rId28"/>
    <p:sldLayoutId id="2147483974" r:id="rId29"/>
    <p:sldLayoutId id="2147483975" r:id="rId30"/>
    <p:sldLayoutId id="2147483976" r:id="rId31"/>
    <p:sldLayoutId id="2147483977" r:id="rId32"/>
    <p:sldLayoutId id="2147483978" r:id="rId33"/>
    <p:sldLayoutId id="2147483979" r:id="rId34"/>
    <p:sldLayoutId id="2147483980" r:id="rId35"/>
    <p:sldLayoutId id="2147483981" r:id="rId36"/>
    <p:sldLayoutId id="2147483982" r:id="rId37"/>
    <p:sldLayoutId id="2147483983" r:id="rId38"/>
    <p:sldLayoutId id="2147483984" r:id="rId39"/>
    <p:sldLayoutId id="2147483985" r:id="rId40"/>
    <p:sldLayoutId id="2147483986" r:id="rId41"/>
    <p:sldLayoutId id="2147483987" r:id="rId42"/>
    <p:sldLayoutId id="2147483988" r:id="rId43"/>
    <p:sldLayoutId id="2147483989" r:id="rId44"/>
    <p:sldLayoutId id="2147483990" r:id="rId45"/>
    <p:sldLayoutId id="2147483991" r:id="rId46"/>
    <p:sldLayoutId id="2147483992" r:id="rId47"/>
    <p:sldLayoutId id="2147483993" r:id="rId48"/>
    <p:sldLayoutId id="2147483994" r:id="rId49"/>
    <p:sldLayoutId id="2147483995" r:id="rId50"/>
    <p:sldLayoutId id="2147483996" r:id="rId51"/>
    <p:sldLayoutId id="2147483997" r:id="rId52"/>
    <p:sldLayoutId id="2147483998" r:id="rId53"/>
    <p:sldLayoutId id="2147483999" r:id="rId54"/>
    <p:sldLayoutId id="2147484000" r:id="rId55"/>
    <p:sldLayoutId id="2147484001" r:id="rId56"/>
    <p:sldLayoutId id="2147484002" r:id="rId57"/>
    <p:sldLayoutId id="2147484003" r:id="rId58"/>
    <p:sldLayoutId id="2147484004" r:id="rId59"/>
    <p:sldLayoutId id="2147484005" r:id="rId60"/>
    <p:sldLayoutId id="2147484006" r:id="rId61"/>
    <p:sldLayoutId id="2147483918" r:id="rId62"/>
    <p:sldLayoutId id="2147483919" r:id="rId63"/>
    <p:sldLayoutId id="2147483920" r:id="rId64"/>
    <p:sldLayoutId id="2147483921" r:id="rId65"/>
    <p:sldLayoutId id="2147483922" r:id="rId66"/>
    <p:sldLayoutId id="2147483923" r:id="rId67"/>
    <p:sldLayoutId id="2147483924" r:id="rId68"/>
    <p:sldLayoutId id="2147483925" r:id="rId69"/>
    <p:sldLayoutId id="2147483926" r:id="rId70"/>
    <p:sldLayoutId id="2147483927" r:id="rId71"/>
    <p:sldLayoutId id="2147483928" r:id="rId72"/>
    <p:sldLayoutId id="2147483929" r:id="rId73"/>
    <p:sldLayoutId id="2147483930" r:id="rId74"/>
    <p:sldLayoutId id="2147483931" r:id="rId75"/>
    <p:sldLayoutId id="2147483932" r:id="rId76"/>
    <p:sldLayoutId id="2147483933" r:id="rId77"/>
    <p:sldLayoutId id="2147483934" r:id="rId78"/>
    <p:sldLayoutId id="2147483935" r:id="rId79"/>
    <p:sldLayoutId id="2147483936" r:id="rId80"/>
    <p:sldLayoutId id="2147483937" r:id="rId81"/>
    <p:sldLayoutId id="2147483938" r:id="rId82"/>
    <p:sldLayoutId id="2147483939" r:id="rId83"/>
    <p:sldLayoutId id="2147483940" r:id="rId84"/>
    <p:sldLayoutId id="2147483941" r:id="rId85"/>
    <p:sldLayoutId id="2147483942" r:id="rId86"/>
    <p:sldLayoutId id="2147483943" r:id="rId87"/>
    <p:sldLayoutId id="2147483944" r:id="rId88"/>
    <p:sldLayoutId id="2147483652" r:id="rId89"/>
    <p:sldLayoutId id="2147483656" r:id="rId90"/>
    <p:sldLayoutId id="2147483659" r:id="rId91"/>
    <p:sldLayoutId id="2147483662" r:id="rId92"/>
    <p:sldLayoutId id="2147483654" r:id="rId93"/>
    <p:sldLayoutId id="2147483664" r:id="rId94"/>
    <p:sldLayoutId id="2147483700" r:id="rId95"/>
    <p:sldLayoutId id="2147483701" r:id="rId96"/>
    <p:sldLayoutId id="2147483702" r:id="rId97"/>
    <p:sldLayoutId id="2147483667" r:id="rId98"/>
    <p:sldLayoutId id="2147483669" r:id="rId99"/>
    <p:sldLayoutId id="2147483699" r:id="rId100"/>
    <p:sldLayoutId id="2147483704" r:id="rId101"/>
    <p:sldLayoutId id="2147483703" r:id="rId102"/>
    <p:sldLayoutId id="2147483705" r:id="rId103"/>
    <p:sldLayoutId id="2147483706" r:id="rId104"/>
    <p:sldLayoutId id="2147483707" r:id="rId105"/>
    <p:sldLayoutId id="2147483708" r:id="rId106"/>
    <p:sldLayoutId id="2147483670" r:id="rId107"/>
    <p:sldLayoutId id="2147483672" r:id="rId108"/>
    <p:sldLayoutId id="2147483674" r:id="rId109"/>
    <p:sldLayoutId id="2147483675" r:id="rId110"/>
    <p:sldLayoutId id="2147483709" r:id="rId111"/>
    <p:sldLayoutId id="2147483710" r:id="rId112"/>
    <p:sldLayoutId id="2147483696" r:id="rId113"/>
    <p:sldLayoutId id="2147483678" r:id="rId114"/>
    <p:sldLayoutId id="2147483680" r:id="rId115"/>
    <p:sldLayoutId id="2147483681" r:id="rId116"/>
    <p:sldLayoutId id="2147483682" r:id="rId117"/>
    <p:sldLayoutId id="2147483685" r:id="rId118"/>
    <p:sldLayoutId id="2147483687" r:id="rId119"/>
    <p:sldLayoutId id="2147483697" r:id="rId120"/>
  </p:sldLayoutIdLst>
  <p:hf hdr="0" dt="0"/>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orient="horz" pos="2160" userDrawn="1">
          <p15:clr>
            <a:srgbClr val="F26B43"/>
          </p15:clr>
        </p15:guide>
        <p15:guide id="10" pos="3840" userDrawn="1">
          <p15:clr>
            <a:srgbClr val="F26B43"/>
          </p15:clr>
        </p15:guide>
        <p15:guide id="11" pos="408" userDrawn="1">
          <p15:clr>
            <a:srgbClr val="F26B43"/>
          </p15:clr>
        </p15:guide>
        <p15:guide id="12" pos="7272" userDrawn="1">
          <p15:clr>
            <a:srgbClr val="F26B43"/>
          </p15:clr>
        </p15:guide>
        <p15:guide id="13" orient="horz" pos="3912" userDrawn="1">
          <p15:clr>
            <a:srgbClr val="F26B43"/>
          </p15:clr>
        </p15:guide>
        <p15:guide id="14" orient="horz" pos="408" userDrawn="1">
          <p15:clr>
            <a:srgbClr val="F26B43"/>
          </p15:clr>
        </p15:guide>
        <p15:guide id="15" pos="528" userDrawn="1">
          <p15:clr>
            <a:srgbClr val="F26B43"/>
          </p15:clr>
        </p15:guide>
        <p15:guide id="16" pos="715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nc-sa/3.0/" TargetMode="Externa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D1C6629-4314-B8FE-81F6-746BB054AD15}"/>
              </a:ext>
            </a:extLst>
          </p:cNvPr>
          <p:cNvSpPr>
            <a:spLocks noGrp="1"/>
          </p:cNvSpPr>
          <p:nvPr>
            <p:ph type="body" sz="quarter" idx="12"/>
          </p:nvPr>
        </p:nvSpPr>
        <p:spPr>
          <a:xfrm>
            <a:off x="1075302" y="1580504"/>
            <a:ext cx="10054477" cy="2123658"/>
          </a:xfrm>
        </p:spPr>
        <p:txBody>
          <a:bodyPr/>
          <a:lstStyle/>
          <a:p>
            <a:r>
              <a:rPr lang="en-US" dirty="0"/>
              <a:t>Avoiding Bias in Video Interview Training</a:t>
            </a:r>
          </a:p>
        </p:txBody>
      </p:sp>
    </p:spTree>
    <p:extLst>
      <p:ext uri="{BB962C8B-B14F-4D97-AF65-F5344CB8AC3E}">
        <p14:creationId xmlns:p14="http://schemas.microsoft.com/office/powerpoint/2010/main" val="160568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175C4A1-3CF6-C8ED-8BFB-DE226BA725C4}"/>
              </a:ext>
            </a:extLst>
          </p:cNvPr>
          <p:cNvSpPr>
            <a:spLocks noGrp="1"/>
          </p:cNvSpPr>
          <p:nvPr>
            <p:ph type="body" sz="quarter" idx="12"/>
          </p:nvPr>
        </p:nvSpPr>
        <p:spPr>
          <a:xfrm>
            <a:off x="1453994" y="1203928"/>
            <a:ext cx="9284012" cy="2862322"/>
          </a:xfrm>
        </p:spPr>
        <p:txBody>
          <a:bodyPr/>
          <a:lstStyle/>
          <a:p>
            <a:pPr algn="l"/>
            <a:r>
              <a:rPr lang="en-US" sz="3000" kern="0" dirty="0">
                <a:latin typeface="Franklin Gothic Heavy" panose="020B0903020102020204" pitchFamily="34" charset="0"/>
                <a:cs typeface="Segoe UI Semibold" panose="020B0702040204020203" pitchFamily="34" charset="0"/>
              </a:rPr>
              <a:t>Every candidate deserves an equal opportunity to demonstrate their potential fit for your school or system. To meet this goal and hire strong, diverse candidates, you must become aware of and avoid implicit bias when interviewing.</a:t>
            </a:r>
          </a:p>
        </p:txBody>
      </p:sp>
      <p:sp>
        <p:nvSpPr>
          <p:cNvPr id="6" name="TextBox 5">
            <a:extLst>
              <a:ext uri="{FF2B5EF4-FFF2-40B4-BE49-F238E27FC236}">
                <a16:creationId xmlns:a16="http://schemas.microsoft.com/office/drawing/2014/main" id="{1E6CB6C3-4E15-9F4E-0443-84A6C343FDE8}"/>
              </a:ext>
            </a:extLst>
          </p:cNvPr>
          <p:cNvSpPr txBox="1"/>
          <p:nvPr/>
        </p:nvSpPr>
        <p:spPr>
          <a:xfrm>
            <a:off x="1453994" y="4066250"/>
            <a:ext cx="9175906" cy="1328569"/>
          </a:xfrm>
          <a:prstGeom prst="rect">
            <a:avLst/>
          </a:prstGeom>
          <a:noFill/>
        </p:spPr>
        <p:txBody>
          <a:bodyPr wrap="square">
            <a:spAutoFit/>
          </a:bodyPr>
          <a:lstStyle/>
          <a:p>
            <a:pPr>
              <a:spcAft>
                <a:spcPts val="1000"/>
              </a:spcAft>
            </a:pPr>
            <a:r>
              <a:rPr lang="en-US" kern="0" dirty="0">
                <a:solidFill>
                  <a:srgbClr val="00355F"/>
                </a:solidFill>
                <a:latin typeface="Franklin Gothic Demi" panose="020B0703020102020204" pitchFamily="34" charset="0"/>
                <a:cs typeface="Segoe UI Semibold" panose="020B0702040204020203" pitchFamily="34" charset="0"/>
              </a:rPr>
              <a:t>The next slides will help you identify, understand, and learn to counter the biases that may affect your work. </a:t>
            </a:r>
          </a:p>
          <a:p>
            <a:pPr>
              <a:spcAft>
                <a:spcPts val="1000"/>
              </a:spcAft>
            </a:pPr>
            <a:r>
              <a:rPr lang="en-US" kern="0" dirty="0">
                <a:solidFill>
                  <a:srgbClr val="00355F"/>
                </a:solidFill>
                <a:latin typeface="Franklin Gothic Demi" panose="020B0703020102020204" pitchFamily="34" charset="0"/>
                <a:cs typeface="Segoe UI Semibold"/>
              </a:rPr>
              <a:t>This is only a starting point: We encourage you to reflect regularly, both individually and as a hiring team. </a:t>
            </a:r>
            <a:endParaRPr lang="en-US" kern="0" dirty="0">
              <a:solidFill>
                <a:srgbClr val="00355F"/>
              </a:solidFill>
              <a:latin typeface="Franklin Gothic Demi" panose="020B0703020102020204" pitchFamily="34" charset="0"/>
              <a:cs typeface="Segoe UI Semibold" panose="020B0702040204020203" pitchFamily="34" charset="0"/>
            </a:endParaRPr>
          </a:p>
        </p:txBody>
      </p:sp>
    </p:spTree>
    <p:extLst>
      <p:ext uri="{BB962C8B-B14F-4D97-AF65-F5344CB8AC3E}">
        <p14:creationId xmlns:p14="http://schemas.microsoft.com/office/powerpoint/2010/main" val="27520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99601E2-CA34-4741-20D0-59CF2D135FAC}"/>
              </a:ext>
            </a:extLst>
          </p:cNvPr>
          <p:cNvSpPr>
            <a:spLocks noGrp="1"/>
          </p:cNvSpPr>
          <p:nvPr>
            <p:ph type="body" sz="half" idx="2"/>
          </p:nvPr>
        </p:nvSpPr>
        <p:spPr>
          <a:xfrm>
            <a:off x="1566890" y="4272485"/>
            <a:ext cx="8949353" cy="1384092"/>
          </a:xfrm>
        </p:spPr>
        <p:txBody>
          <a:bodyPr>
            <a:normAutofit lnSpcReduction="10000"/>
          </a:bodyPr>
          <a:lstStyle/>
          <a:p>
            <a:pPr marL="0" indent="0" algn="ctr">
              <a:spcBef>
                <a:spcPct val="0"/>
              </a:spcBef>
              <a:spcAft>
                <a:spcPts val="1000"/>
              </a:spcAft>
              <a:buFontTx/>
              <a:buNone/>
            </a:pPr>
            <a:r>
              <a:rPr lang="en-US" sz="2400" b="1" kern="0" dirty="0">
                <a:latin typeface="Franklin Gothic Heavy" panose="020B0903020102020204" pitchFamily="34" charset="0"/>
              </a:rPr>
              <a:t>Look at these two images from video interviews.</a:t>
            </a:r>
          </a:p>
          <a:p>
            <a:pPr marL="0" indent="0" algn="ctr">
              <a:spcBef>
                <a:spcPct val="0"/>
              </a:spcBef>
              <a:spcAft>
                <a:spcPts val="1000"/>
              </a:spcAft>
              <a:buFontTx/>
              <a:buNone/>
            </a:pPr>
            <a:r>
              <a:rPr lang="en-US" sz="2000" kern="0" dirty="0">
                <a:latin typeface="Franklin Gothic Demi" panose="020B0703020102020204" pitchFamily="34" charset="0"/>
              </a:rPr>
              <a:t>What stands out as potential bias triggers?</a:t>
            </a:r>
          </a:p>
          <a:p>
            <a:pPr marL="0" indent="0" algn="ctr">
              <a:spcBef>
                <a:spcPct val="0"/>
              </a:spcBef>
              <a:spcAft>
                <a:spcPts val="1000"/>
              </a:spcAft>
              <a:buFontTx/>
              <a:buNone/>
            </a:pPr>
            <a:r>
              <a:rPr lang="en-US" sz="2000" kern="0" dirty="0">
                <a:latin typeface="Franklin Gothic Demi" panose="020B0703020102020204" pitchFamily="34" charset="0"/>
              </a:rPr>
              <a:t>Jot down your reflections.</a:t>
            </a:r>
          </a:p>
          <a:p>
            <a:endParaRPr lang="en-US" dirty="0"/>
          </a:p>
        </p:txBody>
      </p:sp>
      <p:sp>
        <p:nvSpPr>
          <p:cNvPr id="2" name="Footer Placeholder 1">
            <a:extLst>
              <a:ext uri="{FF2B5EF4-FFF2-40B4-BE49-F238E27FC236}">
                <a16:creationId xmlns:a16="http://schemas.microsoft.com/office/drawing/2014/main" id="{1C6F6529-3508-9055-9800-42A3393AEF6F}"/>
              </a:ext>
            </a:extLst>
          </p:cNvPr>
          <p:cNvSpPr>
            <a:spLocks noGrp="1"/>
          </p:cNvSpPr>
          <p:nvPr>
            <p:ph type="ftr" sz="quarter" idx="3"/>
          </p:nvPr>
        </p:nvSpPr>
        <p:spPr>
          <a:xfrm>
            <a:off x="7056358" y="6337300"/>
            <a:ext cx="4114800" cy="365125"/>
          </a:xfrm>
        </p:spPr>
        <p:txBody>
          <a:bodyPr/>
          <a:lstStyle/>
          <a:p>
            <a:pPr algn="r"/>
            <a:r>
              <a:rPr lang="en-US" dirty="0"/>
              <a:t>Avoiding Bias in Interviews</a:t>
            </a:r>
          </a:p>
        </p:txBody>
      </p:sp>
      <p:sp>
        <p:nvSpPr>
          <p:cNvPr id="3" name="Slide Number Placeholder 2">
            <a:extLst>
              <a:ext uri="{FF2B5EF4-FFF2-40B4-BE49-F238E27FC236}">
                <a16:creationId xmlns:a16="http://schemas.microsoft.com/office/drawing/2014/main" id="{DD6F5A4B-440C-FF14-65CD-A26B5B7016A4}"/>
              </a:ext>
            </a:extLst>
          </p:cNvPr>
          <p:cNvSpPr>
            <a:spLocks noGrp="1"/>
          </p:cNvSpPr>
          <p:nvPr>
            <p:ph type="sldNum" sz="quarter" idx="4"/>
          </p:nvPr>
        </p:nvSpPr>
        <p:spPr/>
        <p:txBody>
          <a:bodyPr/>
          <a:lstStyle/>
          <a:p>
            <a:r>
              <a:rPr lang="en-US"/>
              <a:t>|   </a:t>
            </a:r>
            <a:fld id="{D0D390DC-57D8-49B4-9CD9-3DB7D0E54954}" type="slidenum">
              <a:rPr lang="en-US" smtClean="0"/>
              <a:pPr/>
              <a:t>3</a:t>
            </a:fld>
            <a:endParaRPr lang="en-US"/>
          </a:p>
        </p:txBody>
      </p:sp>
      <p:pic>
        <p:nvPicPr>
          <p:cNvPr id="10" name="Picture 2" descr="African American, Man, Boy, Smile">
            <a:extLst>
              <a:ext uri="{FF2B5EF4-FFF2-40B4-BE49-F238E27FC236}">
                <a16:creationId xmlns:a16="http://schemas.microsoft.com/office/drawing/2014/main" id="{C7879A90-B114-6D11-FF3A-49808C4847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6890" y="1391236"/>
            <a:ext cx="3664634" cy="24430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Man, Male, Beard, Hat, Woolly Hat, White Male, Smiling">
            <a:extLst>
              <a:ext uri="{FF2B5EF4-FFF2-40B4-BE49-F238E27FC236}">
                <a16:creationId xmlns:a16="http://schemas.microsoft.com/office/drawing/2014/main" id="{41BC2047-BF06-3A6C-66DF-24ABDF0F69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4352" y="1391236"/>
            <a:ext cx="3681891" cy="2443088"/>
          </a:xfrm>
          <a:prstGeom prst="rect">
            <a:avLst/>
          </a:prstGeom>
          <a:noFill/>
          <a:extLst>
            <a:ext uri="{909E8E84-426E-40DD-AFC4-6F175D3DCCD1}">
              <a14:hiddenFill xmlns:a14="http://schemas.microsoft.com/office/drawing/2010/main">
                <a:solidFill>
                  <a:srgbClr val="FFFFFF"/>
                </a:solidFill>
              </a14:hiddenFill>
            </a:ext>
          </a:extLst>
        </p:spPr>
      </p:pic>
      <p:sp>
        <p:nvSpPr>
          <p:cNvPr id="12" name="Oval 21">
            <a:extLst>
              <a:ext uri="{FF2B5EF4-FFF2-40B4-BE49-F238E27FC236}">
                <a16:creationId xmlns:a16="http://schemas.microsoft.com/office/drawing/2014/main" id="{5BDCFCA8-77CE-0796-F550-2C74F02F123C}"/>
              </a:ext>
            </a:extLst>
          </p:cNvPr>
          <p:cNvSpPr>
            <a:spLocks noChangeArrowheads="1"/>
          </p:cNvSpPr>
          <p:nvPr/>
        </p:nvSpPr>
        <p:spPr bwMode="auto">
          <a:xfrm>
            <a:off x="1384327" y="1261623"/>
            <a:ext cx="365125" cy="365125"/>
          </a:xfrm>
          <a:prstGeom prst="ellipse">
            <a:avLst/>
          </a:prstGeom>
          <a:solidFill>
            <a:srgbClr val="F2CF13"/>
          </a:solidFill>
          <a:ln w="9525" algn="ctr">
            <a:solidFill>
              <a:srgbClr val="F2CF13"/>
            </a:solidFill>
            <a:round/>
            <a:headEnd/>
            <a:tailEnd/>
          </a:ln>
        </p:spPr>
        <p:txBody>
          <a:bodyPr wrap="none" lIns="0" tIns="0" rIns="0" bIns="0" anchor="ctr"/>
          <a:lstStyle/>
          <a:p>
            <a:pPr algn="ctr">
              <a:spcBef>
                <a:spcPct val="50000"/>
              </a:spcBef>
            </a:pPr>
            <a:r>
              <a:rPr lang="en-US" dirty="0">
                <a:solidFill>
                  <a:schemeClr val="bg1"/>
                </a:solidFill>
                <a:cs typeface="Segoe UI Semibold" panose="020B0702040204020203" pitchFamily="34" charset="0"/>
                <a:sym typeface="Webdings" pitchFamily="18" charset="2"/>
              </a:rPr>
              <a:t>1</a:t>
            </a:r>
          </a:p>
        </p:txBody>
      </p:sp>
      <p:sp>
        <p:nvSpPr>
          <p:cNvPr id="13" name="Oval 22">
            <a:extLst>
              <a:ext uri="{FF2B5EF4-FFF2-40B4-BE49-F238E27FC236}">
                <a16:creationId xmlns:a16="http://schemas.microsoft.com/office/drawing/2014/main" id="{B04EE6A3-001F-750A-4B14-0A3B183F5B69}"/>
              </a:ext>
            </a:extLst>
          </p:cNvPr>
          <p:cNvSpPr>
            <a:spLocks noChangeArrowheads="1"/>
          </p:cNvSpPr>
          <p:nvPr/>
        </p:nvSpPr>
        <p:spPr bwMode="auto">
          <a:xfrm>
            <a:off x="6651789" y="1207879"/>
            <a:ext cx="365125" cy="366713"/>
          </a:xfrm>
          <a:prstGeom prst="ellipse">
            <a:avLst/>
          </a:prstGeom>
          <a:solidFill>
            <a:srgbClr val="F2CF13"/>
          </a:solidFill>
          <a:ln w="9525" algn="ctr">
            <a:solidFill>
              <a:srgbClr val="F2CF13"/>
            </a:solidFill>
            <a:round/>
            <a:headEnd/>
            <a:tailEnd/>
          </a:ln>
        </p:spPr>
        <p:txBody>
          <a:bodyPr wrap="none" lIns="0" tIns="0" rIns="0" bIns="0" anchor="ctr"/>
          <a:lstStyle/>
          <a:p>
            <a:pPr algn="ctr">
              <a:spcBef>
                <a:spcPct val="50000"/>
              </a:spcBef>
            </a:pPr>
            <a:r>
              <a:rPr lang="en-US" dirty="0">
                <a:solidFill>
                  <a:schemeClr val="bg1"/>
                </a:solidFill>
                <a:latin typeface="Segoe UI Semibold" panose="020B0702040204020203" pitchFamily="34" charset="0"/>
                <a:cs typeface="Segoe UI Semibold" panose="020B0702040204020203" pitchFamily="34" charset="0"/>
                <a:sym typeface="Webdings" pitchFamily="18" charset="2"/>
              </a:rPr>
              <a:t>2</a:t>
            </a:r>
          </a:p>
        </p:txBody>
      </p:sp>
    </p:spTree>
    <p:extLst>
      <p:ext uri="{BB962C8B-B14F-4D97-AF65-F5344CB8AC3E}">
        <p14:creationId xmlns:p14="http://schemas.microsoft.com/office/powerpoint/2010/main" val="329005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6F5A4B-440C-FF14-65CD-A26B5B7016A4}"/>
              </a:ext>
            </a:extLst>
          </p:cNvPr>
          <p:cNvSpPr>
            <a:spLocks noGrp="1"/>
          </p:cNvSpPr>
          <p:nvPr>
            <p:ph type="sldNum" sz="quarter" idx="4"/>
          </p:nvPr>
        </p:nvSpPr>
        <p:spPr/>
        <p:txBody>
          <a:bodyPr/>
          <a:lstStyle/>
          <a:p>
            <a:r>
              <a:rPr lang="en-US"/>
              <a:t>|   </a:t>
            </a:r>
            <a:fld id="{D0D390DC-57D8-49B4-9CD9-3DB7D0E54954}" type="slidenum">
              <a:rPr lang="en-US" smtClean="0"/>
              <a:pPr/>
              <a:t>4</a:t>
            </a:fld>
            <a:endParaRPr lang="en-US"/>
          </a:p>
        </p:txBody>
      </p:sp>
      <p:pic>
        <p:nvPicPr>
          <p:cNvPr id="10" name="Picture 2" descr="African American, Man, Boy, Smile">
            <a:extLst>
              <a:ext uri="{FF2B5EF4-FFF2-40B4-BE49-F238E27FC236}">
                <a16:creationId xmlns:a16="http://schemas.microsoft.com/office/drawing/2014/main" id="{C7879A90-B114-6D11-FF3A-49808C4847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6890" y="851486"/>
            <a:ext cx="3664634" cy="24430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Man, Male, Beard, Hat, Woolly Hat, White Male, Smiling">
            <a:extLst>
              <a:ext uri="{FF2B5EF4-FFF2-40B4-BE49-F238E27FC236}">
                <a16:creationId xmlns:a16="http://schemas.microsoft.com/office/drawing/2014/main" id="{41BC2047-BF06-3A6C-66DF-24ABDF0F69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4352" y="851486"/>
            <a:ext cx="3681891" cy="2443088"/>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a:extLst>
              <a:ext uri="{FF2B5EF4-FFF2-40B4-BE49-F238E27FC236}">
                <a16:creationId xmlns:a16="http://schemas.microsoft.com/office/drawing/2014/main" id="{E27D5F4D-A479-90CD-5DEE-7928899C0CD9}"/>
              </a:ext>
            </a:extLst>
          </p:cNvPr>
          <p:cNvSpPr>
            <a:spLocks noGrp="1"/>
          </p:cNvSpPr>
          <p:nvPr>
            <p:ph type="body" sz="half" idx="2"/>
          </p:nvPr>
        </p:nvSpPr>
        <p:spPr>
          <a:xfrm>
            <a:off x="1566889" y="3470502"/>
            <a:ext cx="8949352" cy="935538"/>
          </a:xfrm>
        </p:spPr>
        <p:txBody>
          <a:bodyPr/>
          <a:lstStyle/>
          <a:p>
            <a:r>
              <a:rPr lang="en-US" sz="2000" b="1" kern="0" dirty="0">
                <a:latin typeface="Franklin Gothic Demi" panose="020B0703020102020204" pitchFamily="34" charset="0"/>
              </a:rPr>
              <a:t>Did you recognize all of these? And maybe some others? </a:t>
            </a:r>
            <a:br>
              <a:rPr lang="en-US" sz="2000" b="1" kern="0" dirty="0">
                <a:latin typeface="Franklin Gothic Demi" panose="020B0703020102020204" pitchFamily="34" charset="0"/>
              </a:rPr>
            </a:br>
            <a:r>
              <a:rPr lang="en-US" sz="2000" b="1" kern="0" dirty="0">
                <a:latin typeface="Franklin Gothic Demi" panose="020B0703020102020204" pitchFamily="34" charset="0"/>
              </a:rPr>
              <a:t>How might these biases impact interviewing and hiring decisions?</a:t>
            </a:r>
            <a:endParaRPr lang="en-US" dirty="0"/>
          </a:p>
        </p:txBody>
      </p:sp>
      <p:sp>
        <p:nvSpPr>
          <p:cNvPr id="9" name="TextBox 8">
            <a:extLst>
              <a:ext uri="{FF2B5EF4-FFF2-40B4-BE49-F238E27FC236}">
                <a16:creationId xmlns:a16="http://schemas.microsoft.com/office/drawing/2014/main" id="{46073EAF-C3BB-4DEF-2581-CAB5D3D393C8}"/>
              </a:ext>
            </a:extLst>
          </p:cNvPr>
          <p:cNvSpPr txBox="1"/>
          <p:nvPr/>
        </p:nvSpPr>
        <p:spPr>
          <a:xfrm>
            <a:off x="1566889" y="5155307"/>
            <a:ext cx="8949352" cy="830997"/>
          </a:xfrm>
          <a:prstGeom prst="rect">
            <a:avLst/>
          </a:prstGeom>
          <a:noFill/>
        </p:spPr>
        <p:txBody>
          <a:bodyPr wrap="square" lIns="91440" tIns="45720" rIns="91440" bIns="45720" rtlCol="0" anchor="t">
            <a:spAutoFit/>
          </a:bodyPr>
          <a:lstStyle/>
          <a:p>
            <a:pPr algn="ctr"/>
            <a:r>
              <a:rPr lang="en-US" sz="1600" b="1" dirty="0">
                <a:solidFill>
                  <a:srgbClr val="3F8A6A"/>
                </a:solidFill>
                <a:latin typeface="Segoe UI Semibold"/>
                <a:cs typeface="Segoe UI Semibold"/>
              </a:rPr>
              <a:t>Remember that some bias is associated with positive stereotypes:  If you like the person’s clothes, or they have a poster of a musician you like, you might have positive associations with this candidate. This bias can also  interfere with your objectivity and needs to be checked.</a:t>
            </a:r>
          </a:p>
        </p:txBody>
      </p:sp>
      <p:graphicFrame>
        <p:nvGraphicFramePr>
          <p:cNvPr id="15" name="Table 15">
            <a:extLst>
              <a:ext uri="{FF2B5EF4-FFF2-40B4-BE49-F238E27FC236}">
                <a16:creationId xmlns:a16="http://schemas.microsoft.com/office/drawing/2014/main" id="{4E4AE1B1-FBF0-DFE7-A918-DF53E9AD737E}"/>
              </a:ext>
            </a:extLst>
          </p:cNvPr>
          <p:cNvGraphicFramePr>
            <a:graphicFrameLocks noGrp="1"/>
          </p:cNvGraphicFramePr>
          <p:nvPr>
            <p:extLst>
              <p:ext uri="{D42A27DB-BD31-4B8C-83A1-F6EECF244321}">
                <p14:modId xmlns:p14="http://schemas.microsoft.com/office/powerpoint/2010/main" val="3549536777"/>
              </p:ext>
            </p:extLst>
          </p:nvPr>
        </p:nvGraphicFramePr>
        <p:xfrm>
          <a:off x="723926" y="4304287"/>
          <a:ext cx="10331424" cy="365760"/>
        </p:xfrm>
        <a:graphic>
          <a:graphicData uri="http://schemas.openxmlformats.org/drawingml/2006/table">
            <a:tbl>
              <a:tblPr firstRow="1" bandRow="1">
                <a:tableStyleId>{5C22544A-7EE6-4342-B048-85BDC9FD1C3A}</a:tableStyleId>
              </a:tblPr>
              <a:tblGrid>
                <a:gridCol w="1721904">
                  <a:extLst>
                    <a:ext uri="{9D8B030D-6E8A-4147-A177-3AD203B41FA5}">
                      <a16:colId xmlns:a16="http://schemas.microsoft.com/office/drawing/2014/main" val="2829142071"/>
                    </a:ext>
                  </a:extLst>
                </a:gridCol>
                <a:gridCol w="1721904">
                  <a:extLst>
                    <a:ext uri="{9D8B030D-6E8A-4147-A177-3AD203B41FA5}">
                      <a16:colId xmlns:a16="http://schemas.microsoft.com/office/drawing/2014/main" val="2294011579"/>
                    </a:ext>
                  </a:extLst>
                </a:gridCol>
                <a:gridCol w="1721904">
                  <a:extLst>
                    <a:ext uri="{9D8B030D-6E8A-4147-A177-3AD203B41FA5}">
                      <a16:colId xmlns:a16="http://schemas.microsoft.com/office/drawing/2014/main" val="575443122"/>
                    </a:ext>
                  </a:extLst>
                </a:gridCol>
                <a:gridCol w="1721904">
                  <a:extLst>
                    <a:ext uri="{9D8B030D-6E8A-4147-A177-3AD203B41FA5}">
                      <a16:colId xmlns:a16="http://schemas.microsoft.com/office/drawing/2014/main" val="2594281433"/>
                    </a:ext>
                  </a:extLst>
                </a:gridCol>
                <a:gridCol w="1721904">
                  <a:extLst>
                    <a:ext uri="{9D8B030D-6E8A-4147-A177-3AD203B41FA5}">
                      <a16:colId xmlns:a16="http://schemas.microsoft.com/office/drawing/2014/main" val="2530587257"/>
                    </a:ext>
                  </a:extLst>
                </a:gridCol>
                <a:gridCol w="1721904">
                  <a:extLst>
                    <a:ext uri="{9D8B030D-6E8A-4147-A177-3AD203B41FA5}">
                      <a16:colId xmlns:a16="http://schemas.microsoft.com/office/drawing/2014/main" val="2567891341"/>
                    </a:ext>
                  </a:extLst>
                </a:gridCol>
              </a:tblGrid>
              <a:tr h="365125">
                <a:tc>
                  <a:txBody>
                    <a:bodyPr/>
                    <a:lstStyle/>
                    <a:p>
                      <a:pPr algn="ctr"/>
                      <a:r>
                        <a:rPr lang="en-US" sz="1800" b="0" kern="0" dirty="0">
                          <a:solidFill>
                            <a:srgbClr val="C21943"/>
                          </a:solidFill>
                        </a:rPr>
                        <a:t>Race</a:t>
                      </a:r>
                      <a:endParaRPr lang="en-US" b="0" dirty="0"/>
                    </a:p>
                  </a:txBody>
                  <a:tcPr>
                    <a:noFill/>
                  </a:tcPr>
                </a:tc>
                <a:tc>
                  <a:txBody>
                    <a:bodyPr/>
                    <a:lstStyle/>
                    <a:p>
                      <a:pPr algn="ctr"/>
                      <a:r>
                        <a:rPr lang="en-US" sz="1800" b="0" kern="0" dirty="0">
                          <a:solidFill>
                            <a:srgbClr val="C21943"/>
                          </a:solidFill>
                        </a:rPr>
                        <a:t>Gender</a:t>
                      </a:r>
                      <a:endParaRPr lang="en-US" b="0" dirty="0"/>
                    </a:p>
                  </a:txBody>
                  <a:tcPr>
                    <a:noFill/>
                  </a:tcPr>
                </a:tc>
                <a:tc>
                  <a:txBody>
                    <a:bodyPr/>
                    <a:lstStyle/>
                    <a:p>
                      <a:pPr algn="ctr"/>
                      <a:r>
                        <a:rPr lang="en-US" sz="1800" b="0" kern="0" dirty="0">
                          <a:solidFill>
                            <a:srgbClr val="C21943"/>
                          </a:solidFill>
                        </a:rPr>
                        <a:t>Hair Style </a:t>
                      </a:r>
                      <a:endParaRPr lang="en-US" b="0" dirty="0"/>
                    </a:p>
                  </a:txBody>
                  <a:tcPr>
                    <a:noFill/>
                  </a:tcPr>
                </a:tc>
                <a:tc>
                  <a:txBody>
                    <a:bodyPr/>
                    <a:lstStyle/>
                    <a:p>
                      <a:pPr algn="ctr"/>
                      <a:r>
                        <a:rPr lang="en-US" sz="1800" b="0" kern="0" dirty="0">
                          <a:solidFill>
                            <a:srgbClr val="C21943"/>
                          </a:solidFill>
                        </a:rPr>
                        <a:t>Attire</a:t>
                      </a:r>
                      <a:endParaRPr lang="en-US" b="0" dirty="0"/>
                    </a:p>
                  </a:txBody>
                  <a:tcPr>
                    <a:noFill/>
                  </a:tcPr>
                </a:tc>
                <a:tc>
                  <a:txBody>
                    <a:bodyPr/>
                    <a:lstStyle/>
                    <a:p>
                      <a:pPr algn="ctr"/>
                      <a:r>
                        <a:rPr lang="en-US" sz="1800" b="0" kern="0" dirty="0">
                          <a:solidFill>
                            <a:srgbClr val="C21943"/>
                          </a:solidFill>
                        </a:rPr>
                        <a:t>Age</a:t>
                      </a:r>
                      <a:endParaRPr lang="en-US" b="0"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0" dirty="0">
                          <a:solidFill>
                            <a:srgbClr val="C21943"/>
                          </a:solidFill>
                        </a:rPr>
                        <a:t>Personal Style</a:t>
                      </a:r>
                    </a:p>
                  </a:txBody>
                  <a:tcPr>
                    <a:noFill/>
                  </a:tcPr>
                </a:tc>
                <a:extLst>
                  <a:ext uri="{0D108BD9-81ED-4DB2-BD59-A6C34878D82A}">
                    <a16:rowId xmlns:a16="http://schemas.microsoft.com/office/drawing/2014/main" val="1714282619"/>
                  </a:ext>
                </a:extLst>
              </a:tr>
            </a:tbl>
          </a:graphicData>
        </a:graphic>
      </p:graphicFrame>
      <p:sp>
        <p:nvSpPr>
          <p:cNvPr id="16" name="Footer Placeholder 1">
            <a:extLst>
              <a:ext uri="{FF2B5EF4-FFF2-40B4-BE49-F238E27FC236}">
                <a16:creationId xmlns:a16="http://schemas.microsoft.com/office/drawing/2014/main" id="{BC1B11FC-4010-A5B6-83CC-6ADEBC4D0E2E}"/>
              </a:ext>
            </a:extLst>
          </p:cNvPr>
          <p:cNvSpPr>
            <a:spLocks noGrp="1"/>
          </p:cNvSpPr>
          <p:nvPr>
            <p:ph type="ftr" sz="quarter" idx="3"/>
          </p:nvPr>
        </p:nvSpPr>
        <p:spPr>
          <a:xfrm>
            <a:off x="7056358" y="6337300"/>
            <a:ext cx="4114800" cy="365125"/>
          </a:xfrm>
        </p:spPr>
        <p:txBody>
          <a:bodyPr/>
          <a:lstStyle/>
          <a:p>
            <a:pPr algn="r"/>
            <a:r>
              <a:rPr lang="en-US" dirty="0"/>
              <a:t>Avoiding Bias in Interviews</a:t>
            </a:r>
          </a:p>
        </p:txBody>
      </p:sp>
      <p:sp>
        <p:nvSpPr>
          <p:cNvPr id="19" name="Oval 21">
            <a:extLst>
              <a:ext uri="{FF2B5EF4-FFF2-40B4-BE49-F238E27FC236}">
                <a16:creationId xmlns:a16="http://schemas.microsoft.com/office/drawing/2014/main" id="{84432AFA-EAE7-1B8C-F1CE-6A5CE9C91A0F}"/>
              </a:ext>
            </a:extLst>
          </p:cNvPr>
          <p:cNvSpPr>
            <a:spLocks noChangeArrowheads="1"/>
          </p:cNvSpPr>
          <p:nvPr/>
        </p:nvSpPr>
        <p:spPr bwMode="auto">
          <a:xfrm>
            <a:off x="1384326" y="671908"/>
            <a:ext cx="365125" cy="365125"/>
          </a:xfrm>
          <a:prstGeom prst="ellipse">
            <a:avLst/>
          </a:prstGeom>
          <a:solidFill>
            <a:srgbClr val="F2CF13"/>
          </a:solidFill>
          <a:ln w="9525" algn="ctr">
            <a:solidFill>
              <a:srgbClr val="F2CF13"/>
            </a:solidFill>
            <a:round/>
            <a:headEnd/>
            <a:tailEnd/>
          </a:ln>
        </p:spPr>
        <p:txBody>
          <a:bodyPr wrap="none" lIns="0" tIns="0" rIns="0" bIns="0" anchor="ctr"/>
          <a:lstStyle/>
          <a:p>
            <a:pPr algn="ctr">
              <a:spcBef>
                <a:spcPct val="50000"/>
              </a:spcBef>
            </a:pPr>
            <a:r>
              <a:rPr lang="en-US" dirty="0">
                <a:solidFill>
                  <a:schemeClr val="bg1"/>
                </a:solidFill>
                <a:cs typeface="Segoe UI Semibold" panose="020B0702040204020203" pitchFamily="34" charset="0"/>
                <a:sym typeface="Webdings" pitchFamily="18" charset="2"/>
              </a:rPr>
              <a:t>1</a:t>
            </a:r>
          </a:p>
        </p:txBody>
      </p:sp>
      <p:sp>
        <p:nvSpPr>
          <p:cNvPr id="20" name="Oval 22">
            <a:extLst>
              <a:ext uri="{FF2B5EF4-FFF2-40B4-BE49-F238E27FC236}">
                <a16:creationId xmlns:a16="http://schemas.microsoft.com/office/drawing/2014/main" id="{C5219307-8AB6-7563-A64E-68C9C8242603}"/>
              </a:ext>
            </a:extLst>
          </p:cNvPr>
          <p:cNvSpPr>
            <a:spLocks noChangeArrowheads="1"/>
          </p:cNvSpPr>
          <p:nvPr/>
        </p:nvSpPr>
        <p:spPr bwMode="auto">
          <a:xfrm>
            <a:off x="6651788" y="618164"/>
            <a:ext cx="365125" cy="366713"/>
          </a:xfrm>
          <a:prstGeom prst="ellipse">
            <a:avLst/>
          </a:prstGeom>
          <a:solidFill>
            <a:srgbClr val="F2CF13"/>
          </a:solidFill>
          <a:ln w="9525" algn="ctr">
            <a:solidFill>
              <a:srgbClr val="F2CF13"/>
            </a:solidFill>
            <a:round/>
            <a:headEnd/>
            <a:tailEnd/>
          </a:ln>
        </p:spPr>
        <p:txBody>
          <a:bodyPr wrap="none" lIns="0" tIns="0" rIns="0" bIns="0" anchor="ctr"/>
          <a:lstStyle/>
          <a:p>
            <a:pPr algn="ctr">
              <a:spcBef>
                <a:spcPct val="50000"/>
              </a:spcBef>
            </a:pPr>
            <a:r>
              <a:rPr lang="en-US" dirty="0">
                <a:solidFill>
                  <a:schemeClr val="bg1"/>
                </a:solidFill>
                <a:latin typeface="Segoe UI Semibold" panose="020B0702040204020203" pitchFamily="34" charset="0"/>
                <a:cs typeface="Segoe UI Semibold" panose="020B0702040204020203" pitchFamily="34" charset="0"/>
                <a:sym typeface="Webdings" pitchFamily="18" charset="2"/>
              </a:rPr>
              <a:t>2</a:t>
            </a:r>
          </a:p>
        </p:txBody>
      </p:sp>
    </p:spTree>
    <p:extLst>
      <p:ext uri="{BB962C8B-B14F-4D97-AF65-F5344CB8AC3E}">
        <p14:creationId xmlns:p14="http://schemas.microsoft.com/office/powerpoint/2010/main" val="422265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39DA7C84-0A25-D038-68F4-915E87CEF1F6}"/>
              </a:ext>
            </a:extLst>
          </p:cNvPr>
          <p:cNvSpPr>
            <a:spLocks noGrp="1"/>
          </p:cNvSpPr>
          <p:nvPr>
            <p:ph type="body" sz="quarter" idx="10"/>
          </p:nvPr>
        </p:nvSpPr>
        <p:spPr>
          <a:xfrm>
            <a:off x="577049" y="1777305"/>
            <a:ext cx="11561565" cy="4671852"/>
          </a:xfrm>
        </p:spPr>
        <p:txBody>
          <a:bodyPr>
            <a:normAutofit/>
          </a:bodyPr>
          <a:lstStyle/>
          <a:p>
            <a:pPr marL="0" indent="0">
              <a:buNone/>
            </a:pPr>
            <a:r>
              <a:rPr lang="en-US" sz="2400" b="1" dirty="0"/>
              <a:t>Complete the following exercise to help identify bias and potential triggers. </a:t>
            </a:r>
            <a:endParaRPr lang="en-US" sz="2400" dirty="0"/>
          </a:p>
          <a:p>
            <a:pPr marL="742950" lvl="1" indent="-285750">
              <a:buFont typeface="Arial" panose="020B0604020202020204" pitchFamily="34" charset="0"/>
              <a:buChar char="•"/>
            </a:pPr>
            <a:r>
              <a:rPr lang="en-US" sz="1800" dirty="0"/>
              <a:t>One at a time, read the items on the next slide. </a:t>
            </a:r>
          </a:p>
          <a:p>
            <a:pPr marL="742950" lvl="1" indent="-285750">
              <a:buFont typeface="Arial" panose="020B0604020202020204" pitchFamily="34" charset="0"/>
              <a:buChar char="•"/>
            </a:pPr>
            <a:r>
              <a:rPr lang="en-US" sz="1800" dirty="0"/>
              <a:t>Pause after each one. </a:t>
            </a:r>
          </a:p>
          <a:p>
            <a:pPr marL="742950" lvl="1" indent="-285750">
              <a:buFont typeface="Arial" panose="020B0604020202020204" pitchFamily="34" charset="0"/>
              <a:buChar char="•"/>
            </a:pPr>
            <a:r>
              <a:rPr lang="en-US" sz="1800" dirty="0"/>
              <a:t>Identify what thoughts and feelings the item conjures for you.</a:t>
            </a:r>
          </a:p>
          <a:p>
            <a:pPr marL="742950" lvl="1" indent="-285750">
              <a:buFont typeface="Arial" panose="020B0604020202020204" pitchFamily="34" charset="0"/>
              <a:buChar char="•"/>
            </a:pPr>
            <a:r>
              <a:rPr lang="en-US" sz="1800" dirty="0"/>
              <a:t>Ask yourself if that feeling could elicit bias against a candidate.</a:t>
            </a:r>
          </a:p>
          <a:p>
            <a:pPr marL="742950" lvl="1" indent="-285750">
              <a:buFont typeface="Arial" panose="020B0604020202020204" pitchFamily="34" charset="0"/>
              <a:buChar char="•"/>
            </a:pPr>
            <a:r>
              <a:rPr lang="en-US" sz="1800" dirty="0"/>
              <a:t>On a piece of paper, write down what that bias could be.</a:t>
            </a:r>
          </a:p>
          <a:p>
            <a:pPr marL="742950" lvl="1" indent="-285750">
              <a:buFont typeface="Arial" panose="020B0604020202020204" pitchFamily="34" charset="0"/>
              <a:buChar char="•"/>
            </a:pPr>
            <a:r>
              <a:rPr lang="en-US" sz="1800" dirty="0"/>
              <a:t>You may not have a noticeable response to some or any of the items.</a:t>
            </a:r>
          </a:p>
          <a:p>
            <a:pPr marL="0" indent="0">
              <a:buNone/>
            </a:pPr>
            <a:r>
              <a:rPr lang="en-US" sz="2400" b="1" dirty="0"/>
              <a:t>Example:</a:t>
            </a:r>
            <a:r>
              <a:rPr lang="en-US" b="1" dirty="0"/>
              <a:t> </a:t>
            </a:r>
            <a:endParaRPr lang="en-US" dirty="0"/>
          </a:p>
          <a:p>
            <a:pPr marL="742950" lvl="1" indent="-285750">
              <a:buFont typeface="Arial" panose="020B0604020202020204" pitchFamily="34" charset="0"/>
              <a:buChar char="•"/>
            </a:pPr>
            <a:r>
              <a:rPr lang="en-US" sz="1800" dirty="0"/>
              <a:t>Potential Trigger: Candidate in poorly fitting, mis-matched suit.</a:t>
            </a:r>
          </a:p>
          <a:p>
            <a:pPr marL="742950" lvl="1" indent="-285750">
              <a:buFont typeface="Arial" panose="020B0604020202020204" pitchFamily="34" charset="0"/>
              <a:buChar char="•"/>
            </a:pPr>
            <a:r>
              <a:rPr lang="en-US" sz="1800" dirty="0"/>
              <a:t>Thoughts/Feelings: Why doesn’t this candidate have professional clothes? </a:t>
            </a:r>
            <a:br>
              <a:rPr lang="en-US" sz="1800" dirty="0"/>
            </a:br>
            <a:r>
              <a:rPr lang="en-US" sz="1800" dirty="0"/>
              <a:t>Do they not care about this interview? Are they poor? </a:t>
            </a:r>
            <a:br>
              <a:rPr lang="en-US" sz="1800" dirty="0"/>
            </a:br>
            <a:r>
              <a:rPr lang="en-US" sz="1800" dirty="0"/>
              <a:t>Not educated?</a:t>
            </a:r>
          </a:p>
          <a:p>
            <a:pPr marL="742950" lvl="1" indent="-285750">
              <a:buFont typeface="Arial" panose="020B0604020202020204" pitchFamily="34" charset="0"/>
              <a:buChar char="•"/>
            </a:pPr>
            <a:r>
              <a:rPr lang="en-US" sz="1800" dirty="0"/>
              <a:t>Possible bias: Classism; Questions about work ethic or professionalism</a:t>
            </a:r>
          </a:p>
        </p:txBody>
      </p:sp>
      <p:sp>
        <p:nvSpPr>
          <p:cNvPr id="9" name="Title 8">
            <a:extLst>
              <a:ext uri="{FF2B5EF4-FFF2-40B4-BE49-F238E27FC236}">
                <a16:creationId xmlns:a16="http://schemas.microsoft.com/office/drawing/2014/main" id="{928AFEF7-9B0D-7E5B-24D2-C41B7BA78AFC}"/>
              </a:ext>
            </a:extLst>
          </p:cNvPr>
          <p:cNvSpPr>
            <a:spLocks noGrp="1"/>
          </p:cNvSpPr>
          <p:nvPr>
            <p:ph type="title"/>
          </p:nvPr>
        </p:nvSpPr>
        <p:spPr>
          <a:xfrm>
            <a:off x="585926" y="624859"/>
            <a:ext cx="11189120" cy="838200"/>
          </a:xfrm>
        </p:spPr>
        <p:txBody>
          <a:bodyPr>
            <a:normAutofit fontScale="90000"/>
          </a:bodyPr>
          <a:lstStyle/>
          <a:p>
            <a:r>
              <a:rPr lang="en-US" sz="3600" b="1" dirty="0">
                <a:latin typeface="Franklin Gothic Demi" panose="020B0703020102020204" pitchFamily="34" charset="0"/>
              </a:rPr>
              <a:t>One of your best weapons against implicit bias is conscious recognition of the threat of it. </a:t>
            </a:r>
            <a:br>
              <a:rPr lang="en-US" sz="3600" b="1" dirty="0">
                <a:latin typeface="Franklin Gothic Demi" panose="020B0703020102020204" pitchFamily="34" charset="0"/>
              </a:rPr>
            </a:br>
            <a:endParaRPr lang="en-US" dirty="0"/>
          </a:p>
        </p:txBody>
      </p:sp>
      <p:sp>
        <p:nvSpPr>
          <p:cNvPr id="8" name="Slide Number Placeholder 7">
            <a:extLst>
              <a:ext uri="{FF2B5EF4-FFF2-40B4-BE49-F238E27FC236}">
                <a16:creationId xmlns:a16="http://schemas.microsoft.com/office/drawing/2014/main" id="{3139697E-B860-74FE-54D2-C862CDE052C7}"/>
              </a:ext>
            </a:extLst>
          </p:cNvPr>
          <p:cNvSpPr>
            <a:spLocks noGrp="1"/>
          </p:cNvSpPr>
          <p:nvPr>
            <p:ph type="sldNum" sz="quarter" idx="4"/>
          </p:nvPr>
        </p:nvSpPr>
        <p:spPr/>
        <p:txBody>
          <a:bodyPr/>
          <a:lstStyle/>
          <a:p>
            <a:r>
              <a:rPr lang="en-US"/>
              <a:t>|   </a:t>
            </a:r>
            <a:fld id="{D0D390DC-57D8-49B4-9CD9-3DB7D0E54954}" type="slidenum">
              <a:rPr lang="en-US" smtClean="0"/>
              <a:pPr/>
              <a:t>5</a:t>
            </a:fld>
            <a:endParaRPr lang="en-US"/>
          </a:p>
        </p:txBody>
      </p:sp>
      <p:sp>
        <p:nvSpPr>
          <p:cNvPr id="11" name="Footer Placeholder 1">
            <a:extLst>
              <a:ext uri="{FF2B5EF4-FFF2-40B4-BE49-F238E27FC236}">
                <a16:creationId xmlns:a16="http://schemas.microsoft.com/office/drawing/2014/main" id="{5A93FBBC-940E-0E03-9553-C3CEF7F83AD1}"/>
              </a:ext>
            </a:extLst>
          </p:cNvPr>
          <p:cNvSpPr>
            <a:spLocks noGrp="1"/>
          </p:cNvSpPr>
          <p:nvPr>
            <p:ph type="ftr" sz="quarter" idx="3"/>
          </p:nvPr>
        </p:nvSpPr>
        <p:spPr>
          <a:xfrm>
            <a:off x="7048193" y="6337300"/>
            <a:ext cx="4114800" cy="365125"/>
          </a:xfrm>
        </p:spPr>
        <p:txBody>
          <a:bodyPr/>
          <a:lstStyle/>
          <a:p>
            <a:pPr algn="r"/>
            <a:r>
              <a:rPr lang="en-US" dirty="0"/>
              <a:t>Avoiding Bias in Interviews</a:t>
            </a:r>
          </a:p>
        </p:txBody>
      </p:sp>
    </p:spTree>
    <p:extLst>
      <p:ext uri="{BB962C8B-B14F-4D97-AF65-F5344CB8AC3E}">
        <p14:creationId xmlns:p14="http://schemas.microsoft.com/office/powerpoint/2010/main" val="1915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EAEDC0C-F02E-2972-08EE-9EA01955F64F}"/>
              </a:ext>
            </a:extLst>
          </p:cNvPr>
          <p:cNvSpPr>
            <a:spLocks noGrp="1"/>
          </p:cNvSpPr>
          <p:nvPr>
            <p:ph type="body" sz="quarter" idx="12"/>
          </p:nvPr>
        </p:nvSpPr>
        <p:spPr/>
        <p:txBody>
          <a:bodyPr>
            <a:normAutofit fontScale="85000" lnSpcReduction="10000"/>
          </a:bodyPr>
          <a:lstStyle/>
          <a:p>
            <a:r>
              <a:rPr lang="en-US" sz="4000" b="1" dirty="0">
                <a:latin typeface="Franklin Gothic Demi" panose="020B0703020102020204" pitchFamily="34" charset="0"/>
              </a:rPr>
              <a:t>Things you might notice during a video interview:</a:t>
            </a:r>
          </a:p>
          <a:p>
            <a:endParaRPr lang="en-US" dirty="0"/>
          </a:p>
        </p:txBody>
      </p:sp>
      <p:sp>
        <p:nvSpPr>
          <p:cNvPr id="7" name="Text Placeholder 6">
            <a:extLst>
              <a:ext uri="{FF2B5EF4-FFF2-40B4-BE49-F238E27FC236}">
                <a16:creationId xmlns:a16="http://schemas.microsoft.com/office/drawing/2014/main" id="{331D674D-0856-AE1B-4463-D1D42C7ECA2A}"/>
              </a:ext>
            </a:extLst>
          </p:cNvPr>
          <p:cNvSpPr>
            <a:spLocks noGrp="1"/>
          </p:cNvSpPr>
          <p:nvPr>
            <p:ph type="body" sz="quarter" idx="13"/>
          </p:nvPr>
        </p:nvSpPr>
        <p:spPr>
          <a:xfrm>
            <a:off x="1380744" y="2474166"/>
            <a:ext cx="10168926" cy="3131820"/>
          </a:xfrm>
        </p:spPr>
        <p:txBody>
          <a:bodyPr numCol="2">
            <a:noAutofit/>
          </a:bodyPr>
          <a:lstStyle/>
          <a:p>
            <a:pPr marL="800100" lvl="1" indent="-342900">
              <a:spcAft>
                <a:spcPts val="1000"/>
              </a:spcAft>
              <a:buFont typeface="+mj-lt"/>
              <a:buAutoNum type="arabicPeriod"/>
            </a:pPr>
            <a:r>
              <a:rPr lang="en-US" sz="1800" dirty="0"/>
              <a:t>Facial piercings and/or tattoos</a:t>
            </a:r>
          </a:p>
          <a:p>
            <a:pPr marL="800100" lvl="1" indent="-342900">
              <a:spcAft>
                <a:spcPts val="1000"/>
              </a:spcAft>
              <a:buFont typeface="+mj-lt"/>
              <a:buAutoNum type="arabicPeriod"/>
            </a:pPr>
            <a:r>
              <a:rPr lang="en-US" sz="1800" dirty="0"/>
              <a:t>Rainbow flag</a:t>
            </a:r>
          </a:p>
          <a:p>
            <a:pPr marL="800100" lvl="1" indent="-342900">
              <a:spcAft>
                <a:spcPts val="1000"/>
              </a:spcAft>
              <a:buFont typeface="+mj-lt"/>
              <a:buAutoNum type="arabicPeriod"/>
            </a:pPr>
            <a:r>
              <a:rPr lang="en-US" sz="1800" dirty="0"/>
              <a:t>Turban and beard</a:t>
            </a:r>
          </a:p>
          <a:p>
            <a:pPr marL="800100" lvl="1" indent="-342900">
              <a:spcAft>
                <a:spcPts val="1000"/>
              </a:spcAft>
              <a:buFont typeface="+mj-lt"/>
              <a:buAutoNum type="arabicPeriod"/>
            </a:pPr>
            <a:r>
              <a:rPr lang="en-US" sz="1800" dirty="0"/>
              <a:t>Hearing aides</a:t>
            </a:r>
          </a:p>
          <a:p>
            <a:pPr marL="800100" lvl="1" indent="-342900">
              <a:spcAft>
                <a:spcPts val="1000"/>
              </a:spcAft>
              <a:buFont typeface="+mj-lt"/>
              <a:buAutoNum type="arabicPeriod"/>
            </a:pPr>
            <a:r>
              <a:rPr lang="en-US" sz="1800" dirty="0"/>
              <a:t>“Make America Great Again” pin</a:t>
            </a:r>
          </a:p>
          <a:p>
            <a:pPr marL="800100" lvl="1" indent="-342900">
              <a:spcAft>
                <a:spcPts val="1000"/>
              </a:spcAft>
              <a:buFont typeface="+mj-lt"/>
              <a:buAutoNum type="arabicPeriod"/>
            </a:pPr>
            <a:r>
              <a:rPr lang="en-US" sz="1800" dirty="0"/>
              <a:t>Large hoop earrings with name inside</a:t>
            </a:r>
          </a:p>
          <a:p>
            <a:pPr marL="800100" lvl="1" indent="-342900">
              <a:spcAft>
                <a:spcPts val="1000"/>
              </a:spcAft>
              <a:buFont typeface="+mj-lt"/>
              <a:buAutoNum type="arabicPeriod"/>
            </a:pPr>
            <a:endParaRPr lang="en-US" sz="1800" dirty="0"/>
          </a:p>
          <a:p>
            <a:pPr marL="800100" lvl="1" indent="-342900">
              <a:spcAft>
                <a:spcPts val="1000"/>
              </a:spcAft>
              <a:buFont typeface="+mj-lt"/>
              <a:buAutoNum type="arabicPeriod"/>
            </a:pPr>
            <a:r>
              <a:rPr lang="en-US" sz="1800" dirty="0"/>
              <a:t> Frizzy hair</a:t>
            </a:r>
          </a:p>
          <a:p>
            <a:pPr marL="800100" lvl="1" indent="-342900">
              <a:spcAft>
                <a:spcPts val="1000"/>
              </a:spcAft>
              <a:buFont typeface="+mj-lt"/>
              <a:buAutoNum type="arabicPeriod"/>
            </a:pPr>
            <a:r>
              <a:rPr lang="en-US" sz="1800" dirty="0"/>
              <a:t> Southern accent</a:t>
            </a:r>
          </a:p>
          <a:p>
            <a:pPr marL="800100" lvl="1" indent="-342900">
              <a:spcAft>
                <a:spcPts val="1000"/>
              </a:spcAft>
              <a:buFont typeface="+mj-lt"/>
              <a:buAutoNum type="arabicPeriod"/>
            </a:pPr>
            <a:r>
              <a:rPr lang="en-US" sz="1800" dirty="0"/>
              <a:t> Gray hair</a:t>
            </a:r>
          </a:p>
          <a:p>
            <a:pPr marL="800100" lvl="1" indent="-342900">
              <a:spcAft>
                <a:spcPts val="1000"/>
              </a:spcAft>
              <a:buFont typeface="+mj-lt"/>
              <a:buAutoNum type="arabicPeriod"/>
            </a:pPr>
            <a:r>
              <a:rPr lang="en-US" sz="1800" dirty="0"/>
              <a:t> Ivy league diploma in background</a:t>
            </a:r>
          </a:p>
          <a:p>
            <a:pPr marL="800100" lvl="1" indent="-342900">
              <a:spcAft>
                <a:spcPts val="1000"/>
              </a:spcAft>
              <a:buFont typeface="+mj-lt"/>
              <a:buAutoNum type="arabicPeriod"/>
            </a:pPr>
            <a:r>
              <a:rPr lang="en-US" sz="1800" dirty="0"/>
              <a:t> What else could trigger bias?</a:t>
            </a:r>
          </a:p>
          <a:p>
            <a:pPr marL="800100" lvl="1" indent="-342900">
              <a:spcAft>
                <a:spcPts val="1000"/>
              </a:spcAft>
              <a:buFont typeface="+mj-lt"/>
              <a:buAutoNum type="arabicPeriod"/>
            </a:pPr>
            <a:endParaRPr lang="en-US" sz="1800" dirty="0"/>
          </a:p>
          <a:p>
            <a:endParaRPr lang="en-US" sz="1800" dirty="0"/>
          </a:p>
        </p:txBody>
      </p:sp>
      <p:sp>
        <p:nvSpPr>
          <p:cNvPr id="5" name="Slide Number Placeholder 4">
            <a:extLst>
              <a:ext uri="{FF2B5EF4-FFF2-40B4-BE49-F238E27FC236}">
                <a16:creationId xmlns:a16="http://schemas.microsoft.com/office/drawing/2014/main" id="{B2B0DA41-53A6-9497-CC94-D8593AFEB579}"/>
              </a:ext>
            </a:extLst>
          </p:cNvPr>
          <p:cNvSpPr>
            <a:spLocks noGrp="1"/>
          </p:cNvSpPr>
          <p:nvPr>
            <p:ph type="sldNum" sz="quarter" idx="4"/>
          </p:nvPr>
        </p:nvSpPr>
        <p:spPr>
          <a:xfrm>
            <a:off x="11313294" y="6347002"/>
            <a:ext cx="719861" cy="365125"/>
          </a:xfrm>
        </p:spPr>
        <p:txBody>
          <a:bodyPr/>
          <a:lstStyle/>
          <a:p>
            <a:r>
              <a:rPr lang="en-US"/>
              <a:t>|   </a:t>
            </a:r>
            <a:fld id="{D0D390DC-57D8-49B4-9CD9-3DB7D0E54954}" type="slidenum">
              <a:rPr lang="en-US" smtClean="0"/>
              <a:pPr/>
              <a:t>6</a:t>
            </a:fld>
            <a:endParaRPr lang="en-US"/>
          </a:p>
        </p:txBody>
      </p:sp>
      <p:sp>
        <p:nvSpPr>
          <p:cNvPr id="9" name="Footer Placeholder 1">
            <a:extLst>
              <a:ext uri="{FF2B5EF4-FFF2-40B4-BE49-F238E27FC236}">
                <a16:creationId xmlns:a16="http://schemas.microsoft.com/office/drawing/2014/main" id="{1FA79D10-3D9A-315C-E582-7250032C4A53}"/>
              </a:ext>
            </a:extLst>
          </p:cNvPr>
          <p:cNvSpPr>
            <a:spLocks noGrp="1"/>
          </p:cNvSpPr>
          <p:nvPr>
            <p:ph type="ftr" sz="quarter" idx="3"/>
          </p:nvPr>
        </p:nvSpPr>
        <p:spPr>
          <a:xfrm>
            <a:off x="7042108" y="6347001"/>
            <a:ext cx="4114800" cy="365125"/>
          </a:xfrm>
        </p:spPr>
        <p:txBody>
          <a:bodyPr/>
          <a:lstStyle/>
          <a:p>
            <a:pPr algn="r"/>
            <a:r>
              <a:rPr lang="en-US" dirty="0"/>
              <a:t>Avoiding Bias in Interviews</a:t>
            </a:r>
          </a:p>
        </p:txBody>
      </p:sp>
    </p:spTree>
    <p:extLst>
      <p:ext uri="{BB962C8B-B14F-4D97-AF65-F5344CB8AC3E}">
        <p14:creationId xmlns:p14="http://schemas.microsoft.com/office/powerpoint/2010/main" val="161555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F821D0C-CE11-01F4-CA50-ABDF3A7188BD}"/>
              </a:ext>
            </a:extLst>
          </p:cNvPr>
          <p:cNvSpPr txBox="1"/>
          <p:nvPr/>
        </p:nvSpPr>
        <p:spPr>
          <a:xfrm>
            <a:off x="541538" y="555136"/>
            <a:ext cx="7117329" cy="5747727"/>
          </a:xfrm>
          <a:prstGeom prst="rect">
            <a:avLst/>
          </a:prstGeom>
          <a:noFill/>
        </p:spPr>
        <p:txBody>
          <a:bodyPr wrap="square" rtlCol="0">
            <a:spAutoFit/>
          </a:bodyPr>
          <a:lstStyle/>
          <a:p>
            <a:pPr algn="l" rtl="0" fontAlgn="base"/>
            <a:r>
              <a:rPr lang="en-US" sz="1750" b="0" i="0" u="none" strike="noStrike" dirty="0">
                <a:effectLst/>
              </a:rPr>
              <a:t>Remember that everybody has biases—some explicit, others they might not realize. As screeners, it is crucial that we keep these biases in check and that they do not influence selection decisions—either positively or negatively.</a:t>
            </a:r>
            <a:r>
              <a:rPr lang="en-US" sz="1750" b="0" i="0" dirty="0">
                <a:effectLst/>
              </a:rPr>
              <a:t>​</a:t>
            </a:r>
          </a:p>
          <a:p>
            <a:pPr algn="l" rtl="0" fontAlgn="base"/>
            <a:r>
              <a:rPr lang="en-US" sz="1750" b="0" i="0" dirty="0">
                <a:effectLst/>
              </a:rPr>
              <a:t>​</a:t>
            </a:r>
          </a:p>
          <a:p>
            <a:pPr algn="l" rtl="0" fontAlgn="base"/>
            <a:r>
              <a:rPr lang="en-US" sz="1750" b="0" i="0" u="none" strike="noStrike" dirty="0">
                <a:effectLst/>
              </a:rPr>
              <a:t>Now that you’ve examined some possible implicit bias triggers in the video interview, here’s what to do:</a:t>
            </a:r>
            <a:r>
              <a:rPr lang="en-US" sz="1750" b="0" i="0" dirty="0">
                <a:effectLst/>
              </a:rPr>
              <a:t>​</a:t>
            </a:r>
          </a:p>
          <a:p>
            <a:pPr algn="l" rtl="0" fontAlgn="base"/>
            <a:r>
              <a:rPr lang="en-US" sz="1750" b="0" i="0" dirty="0">
                <a:effectLst/>
              </a:rPr>
              <a:t>​</a:t>
            </a:r>
          </a:p>
          <a:p>
            <a:pPr marL="285750" indent="-285750" algn="l" rtl="0" fontAlgn="base">
              <a:buFont typeface="Arial" panose="020B0604020202020204" pitchFamily="34" charset="0"/>
              <a:buChar char="•"/>
            </a:pPr>
            <a:r>
              <a:rPr lang="en-US" sz="1750" b="1" i="0" u="none" strike="noStrike" dirty="0">
                <a:solidFill>
                  <a:srgbClr val="317D5C"/>
                </a:solidFill>
                <a:effectLst/>
              </a:rPr>
              <a:t>Stay conscious of triggers: </a:t>
            </a:r>
            <a:r>
              <a:rPr lang="en-US" sz="1750" b="0" i="0" u="none" strike="noStrike" dirty="0">
                <a:effectLst/>
              </a:rPr>
              <a:t>Make a mental note when you encounter possible triggers, like the ones on the previous slide—or others.</a:t>
            </a:r>
            <a:r>
              <a:rPr lang="en-US" sz="1750" b="0" i="0" dirty="0">
                <a:effectLst/>
              </a:rPr>
              <a:t>​</a:t>
            </a:r>
          </a:p>
          <a:p>
            <a:pPr marL="285750" indent="-285750" algn="l" rtl="0" fontAlgn="base">
              <a:buFont typeface="Arial" panose="020B0604020202020204" pitchFamily="34" charset="0"/>
              <a:buChar char="•"/>
            </a:pPr>
            <a:r>
              <a:rPr lang="en-US" sz="1750" b="1" i="0" u="none" strike="noStrike" dirty="0">
                <a:solidFill>
                  <a:srgbClr val="317D5C"/>
                </a:solidFill>
                <a:effectLst/>
              </a:rPr>
              <a:t>Take low inference notes</a:t>
            </a:r>
            <a:r>
              <a:rPr lang="en-US" sz="1750" b="0" i="0" u="none" strike="noStrike" dirty="0">
                <a:solidFill>
                  <a:srgbClr val="317D5C"/>
                </a:solidFill>
                <a:effectLst/>
              </a:rPr>
              <a:t>: </a:t>
            </a:r>
            <a:r>
              <a:rPr lang="en-US" sz="1750" b="0" i="0" u="none" strike="noStrike" dirty="0">
                <a:effectLst/>
              </a:rPr>
              <a:t>Transcribe what the candidate says as exactly as possible to limit your own in-the-moment judgment of the candidate’s statements. After the interview, review your notes and use them to gather evidence to inform your final rating/decision.</a:t>
            </a:r>
            <a:r>
              <a:rPr lang="en-US" sz="1750" b="0" i="0" dirty="0">
                <a:effectLst/>
              </a:rPr>
              <a:t>​</a:t>
            </a:r>
          </a:p>
          <a:p>
            <a:pPr marL="285750" indent="-285750" algn="l" rtl="0" fontAlgn="base">
              <a:buFont typeface="Arial" panose="020B0604020202020204" pitchFamily="34" charset="0"/>
              <a:buChar char="•"/>
            </a:pPr>
            <a:r>
              <a:rPr lang="en-US" sz="1750" b="1" i="0" u="none" strike="noStrike" dirty="0">
                <a:solidFill>
                  <a:srgbClr val="317D5C"/>
                </a:solidFill>
                <a:effectLst/>
              </a:rPr>
              <a:t>Be objective: </a:t>
            </a:r>
            <a:r>
              <a:rPr lang="en-US" sz="1750" b="0" i="0" u="none" strike="noStrike" dirty="0">
                <a:effectLst/>
              </a:rPr>
              <a:t>If you identify bias could be at play, review your notices, the indicators and the rating you are assigning and ask yourself if you can objectively defend this rating.</a:t>
            </a:r>
            <a:r>
              <a:rPr lang="en-US" sz="1750" b="0" i="0" dirty="0">
                <a:effectLst/>
              </a:rPr>
              <a:t>​</a:t>
            </a:r>
          </a:p>
          <a:p>
            <a:pPr marL="285750" indent="-285750" algn="l" rtl="0" fontAlgn="base">
              <a:buFont typeface="Arial" panose="020B0604020202020204" pitchFamily="34" charset="0"/>
              <a:buChar char="•"/>
            </a:pPr>
            <a:r>
              <a:rPr lang="en-US" sz="1750" b="1" i="0" u="none" strike="noStrike" dirty="0">
                <a:solidFill>
                  <a:srgbClr val="317D5C"/>
                </a:solidFill>
                <a:effectLst/>
              </a:rPr>
              <a:t>Flag it: </a:t>
            </a:r>
            <a:r>
              <a:rPr lang="en-US" sz="1750" b="0" i="0" u="none" strike="noStrike" dirty="0">
                <a:effectLst/>
              </a:rPr>
              <a:t>If you’re not sure you can be completely objective, email your supervisor to discuss. (You don’t have to mention bias, just ask for a second opinion.)</a:t>
            </a:r>
            <a:r>
              <a:rPr lang="en-US" sz="1750" b="0" i="0" dirty="0">
                <a:effectLst/>
              </a:rPr>
              <a:t>​</a:t>
            </a:r>
          </a:p>
        </p:txBody>
      </p:sp>
      <p:sp>
        <p:nvSpPr>
          <p:cNvPr id="13" name="TextBox 12">
            <a:extLst>
              <a:ext uri="{FF2B5EF4-FFF2-40B4-BE49-F238E27FC236}">
                <a16:creationId xmlns:a16="http://schemas.microsoft.com/office/drawing/2014/main" id="{B5043B89-3720-D31C-DC8B-85C99272A956}"/>
              </a:ext>
            </a:extLst>
          </p:cNvPr>
          <p:cNvSpPr txBox="1"/>
          <p:nvPr/>
        </p:nvSpPr>
        <p:spPr>
          <a:xfrm>
            <a:off x="8648235" y="1305341"/>
            <a:ext cx="3206308" cy="4247317"/>
          </a:xfrm>
          <a:prstGeom prst="rect">
            <a:avLst/>
          </a:prstGeom>
          <a:noFill/>
        </p:spPr>
        <p:txBody>
          <a:bodyPr wrap="square" rtlCol="0">
            <a:spAutoFit/>
          </a:bodyPr>
          <a:lstStyle/>
          <a:p>
            <a:r>
              <a:rPr lang="en-US" sz="1800" b="1" dirty="0">
                <a:solidFill>
                  <a:schemeClr val="bg1"/>
                </a:solidFill>
                <a:cs typeface="Segoe UI Semibold" panose="020B0702040204020203" pitchFamily="34" charset="0"/>
              </a:rPr>
              <a:t>Remember that some </a:t>
            </a:r>
            <a:br>
              <a:rPr lang="en-US" sz="1800" b="1" dirty="0">
                <a:solidFill>
                  <a:schemeClr val="bg1"/>
                </a:solidFill>
                <a:cs typeface="Segoe UI Semibold" panose="020B0702040204020203" pitchFamily="34" charset="0"/>
              </a:rPr>
            </a:br>
            <a:r>
              <a:rPr lang="en-US" sz="1800" b="1" dirty="0">
                <a:solidFill>
                  <a:schemeClr val="bg1"/>
                </a:solidFill>
                <a:cs typeface="Segoe UI Semibold" panose="020B0702040204020203" pitchFamily="34" charset="0"/>
              </a:rPr>
              <a:t>bias is associated with positive stereotypes: </a:t>
            </a:r>
          </a:p>
          <a:p>
            <a:br>
              <a:rPr lang="en-US" sz="1800" dirty="0">
                <a:solidFill>
                  <a:schemeClr val="bg1"/>
                </a:solidFill>
                <a:cs typeface="Segoe UI Semibold" panose="020B0702040204020203" pitchFamily="34" charset="0"/>
              </a:rPr>
            </a:br>
            <a:r>
              <a:rPr lang="en-US" sz="1800" dirty="0">
                <a:solidFill>
                  <a:schemeClr val="bg1"/>
                </a:solidFill>
                <a:cs typeface="Segoe UI Semibold" panose="020B0702040204020203" pitchFamily="34" charset="0"/>
              </a:rPr>
              <a:t>If you recognize the school </a:t>
            </a:r>
            <a:br>
              <a:rPr lang="en-US" sz="1800" dirty="0">
                <a:solidFill>
                  <a:schemeClr val="bg1"/>
                </a:solidFill>
                <a:cs typeface="Segoe UI Semibold" panose="020B0702040204020203" pitchFamily="34" charset="0"/>
              </a:rPr>
            </a:br>
            <a:r>
              <a:rPr lang="en-US" sz="1800" dirty="0">
                <a:solidFill>
                  <a:schemeClr val="bg1"/>
                </a:solidFill>
                <a:cs typeface="Segoe UI Semibold" panose="020B0702040204020203" pitchFamily="34" charset="0"/>
              </a:rPr>
              <a:t>a candidate references, or the candidate appears to share any aspects of your identity, you might have positive associations with</a:t>
            </a:r>
            <a:br>
              <a:rPr lang="en-US" sz="1800" dirty="0">
                <a:solidFill>
                  <a:schemeClr val="bg1"/>
                </a:solidFill>
                <a:cs typeface="Segoe UI Semibold" panose="020B0702040204020203" pitchFamily="34" charset="0"/>
              </a:rPr>
            </a:br>
            <a:r>
              <a:rPr lang="en-US" sz="1800" dirty="0">
                <a:solidFill>
                  <a:schemeClr val="bg1"/>
                </a:solidFill>
                <a:cs typeface="Segoe UI Semibold" panose="020B0702040204020203" pitchFamily="34" charset="0"/>
              </a:rPr>
              <a:t> this candidate. This bias </a:t>
            </a:r>
            <a:br>
              <a:rPr lang="en-US" sz="1800" dirty="0">
                <a:solidFill>
                  <a:schemeClr val="bg1"/>
                </a:solidFill>
                <a:cs typeface="Segoe UI Semibold" panose="020B0702040204020203" pitchFamily="34" charset="0"/>
              </a:rPr>
            </a:br>
            <a:r>
              <a:rPr lang="en-US" sz="1800" dirty="0">
                <a:solidFill>
                  <a:schemeClr val="bg1"/>
                </a:solidFill>
                <a:cs typeface="Segoe UI Semibold" panose="020B0702040204020203" pitchFamily="34" charset="0"/>
              </a:rPr>
              <a:t>can also interfere with your objectivity and needs to </a:t>
            </a:r>
            <a:br>
              <a:rPr lang="en-US" sz="1800" dirty="0">
                <a:solidFill>
                  <a:schemeClr val="bg1"/>
                </a:solidFill>
                <a:cs typeface="Segoe UI Semibold" panose="020B0702040204020203" pitchFamily="34" charset="0"/>
              </a:rPr>
            </a:br>
            <a:r>
              <a:rPr lang="en-US" sz="1800" dirty="0">
                <a:solidFill>
                  <a:schemeClr val="bg1"/>
                </a:solidFill>
                <a:cs typeface="Segoe UI Semibold" panose="020B0702040204020203" pitchFamily="34" charset="0"/>
              </a:rPr>
              <a:t>be checked.</a:t>
            </a:r>
          </a:p>
          <a:p>
            <a:endParaRPr lang="en-US" dirty="0">
              <a:solidFill>
                <a:schemeClr val="bg1"/>
              </a:solidFill>
            </a:endParaRPr>
          </a:p>
        </p:txBody>
      </p:sp>
      <p:sp>
        <p:nvSpPr>
          <p:cNvPr id="4" name="Slide Number Placeholder 4">
            <a:extLst>
              <a:ext uri="{FF2B5EF4-FFF2-40B4-BE49-F238E27FC236}">
                <a16:creationId xmlns:a16="http://schemas.microsoft.com/office/drawing/2014/main" id="{DDE5EF54-46DD-1D56-520A-49C64CA5EE24}"/>
              </a:ext>
            </a:extLst>
          </p:cNvPr>
          <p:cNvSpPr>
            <a:spLocks noGrp="1"/>
          </p:cNvSpPr>
          <p:nvPr>
            <p:ph type="sldNum" sz="quarter" idx="4"/>
          </p:nvPr>
        </p:nvSpPr>
        <p:spPr>
          <a:xfrm>
            <a:off x="2890747" y="6347002"/>
            <a:ext cx="719861" cy="365125"/>
          </a:xfrm>
        </p:spPr>
        <p:txBody>
          <a:bodyPr/>
          <a:lstStyle/>
          <a:p>
            <a:r>
              <a:rPr lang="en-US"/>
              <a:t>|   </a:t>
            </a:r>
            <a:fld id="{D0D390DC-57D8-49B4-9CD9-3DB7D0E54954}" type="slidenum">
              <a:rPr lang="en-US" smtClean="0"/>
              <a:pPr/>
              <a:t>7</a:t>
            </a:fld>
            <a:endParaRPr lang="en-US"/>
          </a:p>
        </p:txBody>
      </p:sp>
      <p:sp>
        <p:nvSpPr>
          <p:cNvPr id="5" name="Footer Placeholder 1">
            <a:extLst>
              <a:ext uri="{FF2B5EF4-FFF2-40B4-BE49-F238E27FC236}">
                <a16:creationId xmlns:a16="http://schemas.microsoft.com/office/drawing/2014/main" id="{313292F6-3A25-2992-956D-3F50EAAEB39F}"/>
              </a:ext>
            </a:extLst>
          </p:cNvPr>
          <p:cNvSpPr>
            <a:spLocks noGrp="1"/>
          </p:cNvSpPr>
          <p:nvPr>
            <p:ph type="ftr" sz="quarter" idx="3"/>
          </p:nvPr>
        </p:nvSpPr>
        <p:spPr>
          <a:xfrm>
            <a:off x="612210" y="6347001"/>
            <a:ext cx="2122150" cy="365125"/>
          </a:xfrm>
        </p:spPr>
        <p:txBody>
          <a:bodyPr/>
          <a:lstStyle/>
          <a:p>
            <a:pPr algn="r"/>
            <a:r>
              <a:rPr lang="en-US" dirty="0"/>
              <a:t>Avoiding Bias in Interviews</a:t>
            </a:r>
          </a:p>
        </p:txBody>
      </p:sp>
    </p:spTree>
    <p:extLst>
      <p:ext uri="{BB962C8B-B14F-4D97-AF65-F5344CB8AC3E}">
        <p14:creationId xmlns:p14="http://schemas.microsoft.com/office/powerpoint/2010/main" val="131511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BB305CB-873C-2DE7-0F03-1221277D2BA4}"/>
              </a:ext>
            </a:extLst>
          </p:cNvPr>
          <p:cNvSpPr>
            <a:spLocks noGrp="1"/>
          </p:cNvSpPr>
          <p:nvPr>
            <p:ph type="sldNum" sz="quarter" idx="4"/>
          </p:nvPr>
        </p:nvSpPr>
        <p:spPr>
          <a:xfrm>
            <a:off x="10859929" y="6371143"/>
            <a:ext cx="719861" cy="365125"/>
          </a:xfrm>
        </p:spPr>
        <p:txBody>
          <a:bodyPr/>
          <a:lstStyle/>
          <a:p>
            <a:pPr algn="r"/>
            <a:r>
              <a:rPr lang="en-US" dirty="0"/>
              <a:t> |   </a:t>
            </a:r>
            <a:fld id="{D0D390DC-57D8-49B4-9CD9-3DB7D0E54954}" type="slidenum">
              <a:rPr lang="en-US" smtClean="0"/>
              <a:pPr algn="r"/>
              <a:t>8</a:t>
            </a:fld>
            <a:endParaRPr lang="en-US" dirty="0"/>
          </a:p>
        </p:txBody>
      </p:sp>
      <p:sp>
        <p:nvSpPr>
          <p:cNvPr id="6" name="Text Placeholder 5">
            <a:extLst>
              <a:ext uri="{FF2B5EF4-FFF2-40B4-BE49-F238E27FC236}">
                <a16:creationId xmlns:a16="http://schemas.microsoft.com/office/drawing/2014/main" id="{C02BC50F-7841-29F8-42B6-6EEE98BB401B}"/>
              </a:ext>
            </a:extLst>
          </p:cNvPr>
          <p:cNvSpPr>
            <a:spLocks noGrp="1"/>
          </p:cNvSpPr>
          <p:nvPr>
            <p:ph type="body" sz="quarter" idx="12"/>
          </p:nvPr>
        </p:nvSpPr>
        <p:spPr>
          <a:xfrm>
            <a:off x="2680344" y="1872163"/>
            <a:ext cx="6831312" cy="3113673"/>
          </a:xfrm>
        </p:spPr>
        <p:txBody>
          <a:bodyPr/>
          <a:lstStyle/>
          <a:p>
            <a:pPr algn="ctr"/>
            <a:r>
              <a:rPr lang="en-US" sz="4400" b="1" dirty="0">
                <a:latin typeface="Franklin Gothic Heavy" panose="020B0903020102020204" pitchFamily="34" charset="0"/>
                <a:cs typeface="Segoe UI Semibold" panose="020B0702040204020203" pitchFamily="34" charset="0"/>
              </a:rPr>
              <a:t>Reflection</a:t>
            </a:r>
            <a:r>
              <a:rPr lang="en-US" sz="4400" dirty="0">
                <a:latin typeface="Franklin Gothic Heavy" panose="020B0903020102020204" pitchFamily="34" charset="0"/>
                <a:cs typeface="Segoe UI Semibold" panose="020B0702040204020203" pitchFamily="34" charset="0"/>
              </a:rPr>
              <a:t>: </a:t>
            </a:r>
          </a:p>
          <a:p>
            <a:pPr algn="ctr"/>
            <a:r>
              <a:rPr lang="en-US" sz="3600" dirty="0">
                <a:latin typeface="Franklin Gothic Demi" panose="020B0703020102020204" pitchFamily="34" charset="0"/>
                <a:cs typeface="Segoe UI Semibold" panose="020B0702040204020203" pitchFamily="34" charset="0"/>
              </a:rPr>
              <a:t>What is one next step you’ll take to reduce implicit bias in your selection and hiring processes? </a:t>
            </a:r>
            <a:br>
              <a:rPr lang="en-US" sz="3600" dirty="0">
                <a:latin typeface="Franklin Gothic Demi" panose="020B0703020102020204" pitchFamily="34" charset="0"/>
                <a:cs typeface="Segoe UI Semibold" panose="020B0702040204020203" pitchFamily="34" charset="0"/>
              </a:rPr>
            </a:br>
            <a:r>
              <a:rPr lang="en-US" sz="3600" dirty="0">
                <a:latin typeface="Franklin Gothic Demi" panose="020B0703020102020204" pitchFamily="34" charset="0"/>
                <a:cs typeface="Segoe UI Semibold" panose="020B0702040204020203" pitchFamily="34" charset="0"/>
              </a:rPr>
              <a:t>Share with your team.</a:t>
            </a:r>
          </a:p>
        </p:txBody>
      </p:sp>
      <p:sp>
        <p:nvSpPr>
          <p:cNvPr id="7" name="Footer Placeholder 1">
            <a:extLst>
              <a:ext uri="{FF2B5EF4-FFF2-40B4-BE49-F238E27FC236}">
                <a16:creationId xmlns:a16="http://schemas.microsoft.com/office/drawing/2014/main" id="{51F9E292-3E6C-E965-B7A4-014CB588CF2D}"/>
              </a:ext>
            </a:extLst>
          </p:cNvPr>
          <p:cNvSpPr>
            <a:spLocks noGrp="1"/>
          </p:cNvSpPr>
          <p:nvPr>
            <p:ph type="ftr" sz="quarter" idx="3"/>
          </p:nvPr>
        </p:nvSpPr>
        <p:spPr>
          <a:xfrm>
            <a:off x="6988457" y="6387472"/>
            <a:ext cx="4114800" cy="365125"/>
          </a:xfrm>
        </p:spPr>
        <p:txBody>
          <a:bodyPr/>
          <a:lstStyle/>
          <a:p>
            <a:pPr algn="r"/>
            <a:r>
              <a:rPr lang="en-US" dirty="0"/>
              <a:t>Avoiding Bias in Interviews</a:t>
            </a:r>
          </a:p>
        </p:txBody>
      </p:sp>
    </p:spTree>
    <p:extLst>
      <p:ext uri="{BB962C8B-B14F-4D97-AF65-F5344CB8AC3E}">
        <p14:creationId xmlns:p14="http://schemas.microsoft.com/office/powerpoint/2010/main" val="379146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6ECF3C-4782-699B-3AD5-0A09208C1DF6}"/>
              </a:ext>
            </a:extLst>
          </p:cNvPr>
          <p:cNvSpPr>
            <a:spLocks noGrp="1"/>
          </p:cNvSpPr>
          <p:nvPr>
            <p:ph type="sldNum" sz="quarter" idx="4"/>
          </p:nvPr>
        </p:nvSpPr>
        <p:spPr>
          <a:xfrm>
            <a:off x="11286719" y="6365524"/>
            <a:ext cx="719861" cy="365125"/>
          </a:xfrm>
        </p:spPr>
        <p:txBody>
          <a:bodyPr/>
          <a:lstStyle/>
          <a:p>
            <a:r>
              <a:rPr lang="en-US"/>
              <a:t>|   </a:t>
            </a:r>
            <a:fld id="{D0D390DC-57D8-49B4-9CD9-3DB7D0E54954}" type="slidenum">
              <a:rPr lang="en-US" smtClean="0"/>
              <a:pPr/>
              <a:t>9</a:t>
            </a:fld>
            <a:endParaRPr lang="en-US"/>
          </a:p>
        </p:txBody>
      </p:sp>
      <p:sp>
        <p:nvSpPr>
          <p:cNvPr id="5" name="Text Box 513874232">
            <a:extLst>
              <a:ext uri="{FF2B5EF4-FFF2-40B4-BE49-F238E27FC236}">
                <a16:creationId xmlns:a16="http://schemas.microsoft.com/office/drawing/2014/main" id="{02768363-59F3-8A3D-E2AA-0D00D9E05B09}"/>
              </a:ext>
            </a:extLst>
          </p:cNvPr>
          <p:cNvSpPr txBox="1"/>
          <p:nvPr/>
        </p:nvSpPr>
        <p:spPr>
          <a:xfrm>
            <a:off x="3121025" y="1714500"/>
            <a:ext cx="5949950" cy="3429000"/>
          </a:xfrm>
          <a:prstGeom prst="rect">
            <a:avLst/>
          </a:prstGeom>
          <a:solidFill>
            <a:srgbClr val="F0EFEB"/>
          </a:solidFill>
          <a:ln w="6350">
            <a:noFill/>
          </a:ln>
        </p:spPr>
        <p:txBody>
          <a:bodyPr rot="0" spcFirstLastPara="0" vert="horz" wrap="square" lIns="182880" tIns="91440" rIns="182880" bIns="91440" numCol="1" spcCol="0" rtlCol="0" fromWordArt="0" anchor="ctr" anchorCtr="0" forceAA="0" compatLnSpc="1">
            <a:prstTxWarp prst="textNoShape">
              <a:avLst/>
            </a:prstTxWarp>
            <a:noAutofit/>
          </a:bodyPr>
          <a:lstStyle/>
          <a:p>
            <a:pPr marL="0" marR="0">
              <a:lnSpc>
                <a:spcPct val="110000"/>
              </a:lnSpc>
              <a:spcBef>
                <a:spcPts val="0"/>
              </a:spcBef>
              <a:spcAft>
                <a:spcPts val="0"/>
              </a:spcAft>
            </a:pPr>
            <a:r>
              <a:rPr lang="en-US" sz="1400" b="1" dirty="0">
                <a:effectLst/>
                <a:latin typeface="Franklin Gothic Heavy" panose="020B0903020102020204" pitchFamily="34" charset="0"/>
                <a:cs typeface="Arial" panose="020B0604020202020204" pitchFamily="34" charset="0"/>
              </a:rPr>
              <a:t>Terms of Use</a:t>
            </a:r>
          </a:p>
          <a:p>
            <a:pPr marL="0" marR="0">
              <a:lnSpc>
                <a:spcPct val="110000"/>
              </a:lnSpc>
              <a:spcBef>
                <a:spcPts val="0"/>
              </a:spcBef>
              <a:spcAft>
                <a:spcPts val="1000"/>
              </a:spcAft>
            </a:pPr>
            <a:r>
              <a:rPr lang="en-US" sz="1000" dirty="0">
                <a:effectLst/>
                <a:latin typeface="Arial" panose="020B0604020202020204" pitchFamily="34" charset="0"/>
                <a:ea typeface="Arial" panose="020B0604020202020204" pitchFamily="34" charset="0"/>
              </a:rPr>
              <a:t>These tools and resources are provided for informational or educational use only and are not intended as a service. Unless otherwise indicated, the resources provided on the Teacher Talent Toolbox are licensed under the Creative Commons </a:t>
            </a:r>
            <a:r>
              <a:rPr lang="en-US" sz="1000" u="sng" dirty="0">
                <a:solidFill>
                  <a:srgbClr val="3F8A6A"/>
                </a:solidFill>
                <a:effectLst/>
                <a:latin typeface="Arial" panose="020B0604020202020204" pitchFamily="34" charset="0"/>
                <a:ea typeface="Arial" panose="020B0604020202020204" pitchFamily="34" charset="0"/>
                <a:hlinkClick r:id="rId2">
                  <a:extLst>
                    <a:ext uri="{A12FA001-AC4F-418D-AE19-62706E023703}">
                      <ahyp:hlinkClr xmlns:ahyp="http://schemas.microsoft.com/office/drawing/2018/hyperlinkcolor" val="tx"/>
                    </a:ext>
                  </a:extLst>
                </a:hlinkClick>
              </a:rPr>
              <a:t>Attribution Non-Commercial Share-Alike license</a:t>
            </a:r>
            <a:r>
              <a:rPr lang="en-US" sz="1000" dirty="0">
                <a:solidFill>
                  <a:srgbClr val="3F8A6A"/>
                </a:solidFill>
                <a:effectLst/>
                <a:latin typeface="Arial" panose="020B0604020202020204" pitchFamily="34" charset="0"/>
                <a:ea typeface="Arial" panose="020B0604020202020204" pitchFamily="34" charset="0"/>
              </a:rPr>
              <a:t> </a:t>
            </a:r>
            <a:r>
              <a:rPr lang="en-US" sz="1000" dirty="0">
                <a:effectLst/>
                <a:latin typeface="Arial" panose="020B0604020202020204" pitchFamily="34" charset="0"/>
                <a:ea typeface="Arial" panose="020B0604020202020204" pitchFamily="34" charset="0"/>
              </a:rPr>
              <a:t>and are subject to the copyright rules under that license.</a:t>
            </a:r>
          </a:p>
          <a:p>
            <a:pPr marL="0" marR="0">
              <a:lnSpc>
                <a:spcPct val="110000"/>
              </a:lnSpc>
              <a:spcBef>
                <a:spcPts val="0"/>
              </a:spcBef>
              <a:spcAft>
                <a:spcPts val="1000"/>
              </a:spcAft>
            </a:pPr>
            <a:r>
              <a:rPr lang="en-US" sz="1000" dirty="0">
                <a:effectLst/>
                <a:latin typeface="Arial" panose="020B0604020202020204" pitchFamily="34" charset="0"/>
                <a:ea typeface="Arial" panose="020B0604020202020204" pitchFamily="34" charset="0"/>
              </a:rPr>
              <a:t>Commercial use of the materials is not allowed without explicit written permission from TNTP, Inc. Unless otherwise noted, any distribution of materials posted on this website must credit TNTP, Inc. as follows:</a:t>
            </a:r>
          </a:p>
          <a:p>
            <a:pPr marL="457200" marR="0">
              <a:lnSpc>
                <a:spcPct val="110000"/>
              </a:lnSpc>
              <a:spcBef>
                <a:spcPts val="0"/>
              </a:spcBef>
              <a:spcAft>
                <a:spcPts val="1000"/>
              </a:spcAft>
            </a:pPr>
            <a:r>
              <a:rPr lang="en-US" sz="1000" dirty="0">
                <a:effectLst/>
                <a:latin typeface="Arial" panose="020B0604020202020204" pitchFamily="34" charset="0"/>
                <a:ea typeface="Arial" panose="020B0604020202020204" pitchFamily="34" charset="0"/>
              </a:rPr>
              <a:t>From Teacher Talent Toolbox (2020) by TNTP, Inc., available at https://tntp.org /toolkit/teacher-talent-toolbox/</a:t>
            </a:r>
          </a:p>
          <a:p>
            <a:pPr marL="0" marR="0">
              <a:lnSpc>
                <a:spcPct val="110000"/>
              </a:lnSpc>
              <a:spcBef>
                <a:spcPts val="0"/>
              </a:spcBef>
              <a:spcAft>
                <a:spcPts val="1000"/>
              </a:spcAft>
            </a:pPr>
            <a:r>
              <a:rPr lang="en-US" sz="1000" dirty="0">
                <a:effectLst/>
                <a:latin typeface="Arial" panose="020B0604020202020204" pitchFamily="34" charset="0"/>
                <a:ea typeface="Arial" panose="020B0604020202020204" pitchFamily="34" charset="0"/>
              </a:rPr>
              <a:t>Permission to copy, use and distribute materials as described above shall not extend to information housed on the Teacher Talent Toolbox and credited to other sources, or information on websites to which this site links.</a:t>
            </a:r>
          </a:p>
        </p:txBody>
      </p:sp>
      <p:sp>
        <p:nvSpPr>
          <p:cNvPr id="6" name="Footer Placeholder 1">
            <a:extLst>
              <a:ext uri="{FF2B5EF4-FFF2-40B4-BE49-F238E27FC236}">
                <a16:creationId xmlns:a16="http://schemas.microsoft.com/office/drawing/2014/main" id="{2FFFDA34-4EC4-1710-4477-CF88CE39F53D}"/>
              </a:ext>
            </a:extLst>
          </p:cNvPr>
          <p:cNvSpPr>
            <a:spLocks noGrp="1"/>
          </p:cNvSpPr>
          <p:nvPr>
            <p:ph type="ftr" sz="quarter" idx="3"/>
          </p:nvPr>
        </p:nvSpPr>
        <p:spPr>
          <a:xfrm>
            <a:off x="6988739" y="6376309"/>
            <a:ext cx="4114800" cy="365125"/>
          </a:xfrm>
        </p:spPr>
        <p:txBody>
          <a:bodyPr/>
          <a:lstStyle/>
          <a:p>
            <a:pPr algn="r"/>
            <a:r>
              <a:rPr lang="en-US" dirty="0"/>
              <a:t>Avoiding Bias in Interviews</a:t>
            </a:r>
          </a:p>
        </p:txBody>
      </p:sp>
      <p:pic>
        <p:nvPicPr>
          <p:cNvPr id="7" name="Picture 6" descr="A blue and black logo&#10;&#10;Description automatically generated">
            <a:extLst>
              <a:ext uri="{FF2B5EF4-FFF2-40B4-BE49-F238E27FC236}">
                <a16:creationId xmlns:a16="http://schemas.microsoft.com/office/drawing/2014/main" id="{D094BCE5-1149-C2E3-3857-41413798B5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900" y="6174416"/>
            <a:ext cx="1039115" cy="345446"/>
          </a:xfrm>
          <a:prstGeom prst="rect">
            <a:avLst/>
          </a:prstGeom>
        </p:spPr>
      </p:pic>
    </p:spTree>
    <p:extLst>
      <p:ext uri="{BB962C8B-B14F-4D97-AF65-F5344CB8AC3E}">
        <p14:creationId xmlns:p14="http://schemas.microsoft.com/office/powerpoint/2010/main" val="312363048"/>
      </p:ext>
    </p:extLst>
  </p:cSld>
  <p:clrMapOvr>
    <a:masterClrMapping/>
  </p:clrMapOvr>
</p:sld>
</file>

<file path=ppt/theme/theme1.xml><?xml version="1.0" encoding="utf-8"?>
<a:theme xmlns:a="http://schemas.openxmlformats.org/drawingml/2006/main" name="TNTP Theme 10-16-23">
  <a:themeElements>
    <a:clrScheme name="TNTP Chart Optimized Colors">
      <a:dk1>
        <a:srgbClr val="000000"/>
      </a:dk1>
      <a:lt1>
        <a:srgbClr val="FFFFFF"/>
      </a:lt1>
      <a:dk2>
        <a:srgbClr val="00355F"/>
      </a:dk2>
      <a:lt2>
        <a:srgbClr val="E2EDDC"/>
      </a:lt2>
      <a:accent1>
        <a:srgbClr val="00355F"/>
      </a:accent1>
      <a:accent2>
        <a:srgbClr val="F2CF13"/>
      </a:accent2>
      <a:accent3>
        <a:srgbClr val="3F8A6A"/>
      </a:accent3>
      <a:accent4>
        <a:srgbClr val="C21943"/>
      </a:accent4>
      <a:accent5>
        <a:srgbClr val="F26C4C"/>
      </a:accent5>
      <a:accent6>
        <a:srgbClr val="4A4A4A"/>
      </a:accent6>
      <a:hlink>
        <a:srgbClr val="3F8A6A"/>
      </a:hlink>
      <a:folHlink>
        <a:srgbClr val="00355F"/>
      </a:folHlink>
    </a:clrScheme>
    <a:fontScheme name="TNTP FY24">
      <a:majorFont>
        <a:latin typeface="Franklin Gothic Heavy"/>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NTP Theme 10-16-23" id="{552A4962-643A-4F69-A8DE-4D8D8823BA61}" vid="{A41303C5-A4F0-444F-8E7E-6FE43DB192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c762342-580c-4556-9faf-7e2d7a7c8be4" xsi:nil="true"/>
    <lcf76f155ced4ddcb4097134ff3c332f xmlns="2d294ba7-07f3-4f8e-aadf-1d4be6d8adc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AB0D761D18234896D3DDD25F451A99" ma:contentTypeVersion="16" ma:contentTypeDescription="Create a new document." ma:contentTypeScope="" ma:versionID="06a1c0ceda3904c51448639b3f6ed187">
  <xsd:schema xmlns:xsd="http://www.w3.org/2001/XMLSchema" xmlns:xs="http://www.w3.org/2001/XMLSchema" xmlns:p="http://schemas.microsoft.com/office/2006/metadata/properties" xmlns:ns2="2d294ba7-07f3-4f8e-aadf-1d4be6d8adcb" xmlns:ns3="9c762342-580c-4556-9faf-7e2d7a7c8be4" targetNamespace="http://schemas.microsoft.com/office/2006/metadata/properties" ma:root="true" ma:fieldsID="129b1af27f937cf6ece36a266c5ec344" ns2:_="" ns3:_="">
    <xsd:import namespace="2d294ba7-07f3-4f8e-aadf-1d4be6d8adcb"/>
    <xsd:import namespace="9c762342-580c-4556-9faf-7e2d7a7c8b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94ba7-07f3-4f8e-aadf-1d4be6d8ad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983a865-a571-4416-b68b-a825780562c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762342-580c-4556-9faf-7e2d7a7c8be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1ab9e0-6ef3-4cda-aaf1-09e2e73a9b82}" ma:internalName="TaxCatchAll" ma:showField="CatchAllData" ma:web="9c762342-580c-4556-9faf-7e2d7a7c8b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194D10-B9BF-48BA-8583-86FCF4440716}">
  <ds:schemaRefs>
    <ds:schemaRef ds:uri="http://purl.org/dc/dcmitype/"/>
    <ds:schemaRef ds:uri="http://purl.org/dc/terms/"/>
    <ds:schemaRef ds:uri="http://schemas.microsoft.com/office/2006/documentManagement/types"/>
    <ds:schemaRef ds:uri="http://schemas.microsoft.com/office/2006/metadata/properties"/>
    <ds:schemaRef ds:uri="478ec165-2a8b-4043-8bdd-008adc844ebf"/>
    <ds:schemaRef ds:uri="http://schemas.microsoft.com/office/infopath/2007/PartnerControls"/>
    <ds:schemaRef ds:uri="51361075-550c-4907-b9c4-1c66fec8f9c8"/>
    <ds:schemaRef ds:uri="http://schemas.openxmlformats.org/package/2006/metadata/core-properties"/>
    <ds:schemaRef ds:uri="http://purl.org/dc/elements/1.1/"/>
    <ds:schemaRef ds:uri="http://www.w3.org/XML/1998/namespace"/>
    <ds:schemaRef ds:uri="9c762342-580c-4556-9faf-7e2d7a7c8be4"/>
    <ds:schemaRef ds:uri="1553cbcc-7613-46bf-abbb-2047580a3843"/>
  </ds:schemaRefs>
</ds:datastoreItem>
</file>

<file path=customXml/itemProps2.xml><?xml version="1.0" encoding="utf-8"?>
<ds:datastoreItem xmlns:ds="http://schemas.openxmlformats.org/officeDocument/2006/customXml" ds:itemID="{859AA9D1-F66F-4AD3-8E16-1B152D66B098}"/>
</file>

<file path=customXml/itemProps3.xml><?xml version="1.0" encoding="utf-8"?>
<ds:datastoreItem xmlns:ds="http://schemas.openxmlformats.org/officeDocument/2006/customXml" ds:itemID="{CE78C1B9-19BC-430F-8DDF-2C6CBD6DA9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TotalTime>
  <Words>904</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Demi</vt:lpstr>
      <vt:lpstr>Franklin Gothic Heavy</vt:lpstr>
      <vt:lpstr>Segoe UI Semibold</vt:lpstr>
      <vt:lpstr>TNTP Theme 10-16-23</vt:lpstr>
      <vt:lpstr>PowerPoint Presentation</vt:lpstr>
      <vt:lpstr>PowerPoint Presentation</vt:lpstr>
      <vt:lpstr>PowerPoint Presentation</vt:lpstr>
      <vt:lpstr>PowerPoint Presentation</vt:lpstr>
      <vt:lpstr>One of your best weapons against implicit bias is conscious recognition of the threat of it.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Overmyer</dc:creator>
  <cp:lastModifiedBy>Jeffrey Caban</cp:lastModifiedBy>
  <cp:revision>2</cp:revision>
  <dcterms:created xsi:type="dcterms:W3CDTF">2023-10-12T13:17:42Z</dcterms:created>
  <dcterms:modified xsi:type="dcterms:W3CDTF">2023-10-30T23:05:41Z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0x01010053AB0D761D18234896D3DDD25F451A99</vt:lpwstr>
  </property>
  <property fmtid="{D5CDD505-2E9C-101B-9397-08002B2CF9AE}" pid="3" name="MediaServiceImageTags">
    <vt:lpwstr/>
  </property>
</Properties>
</file>