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8"/>
  </p:notesMasterIdLst>
  <p:handoutMasterIdLst>
    <p:handoutMasterId r:id="rId29"/>
  </p:handoutMasterIdLst>
  <p:sldIdLst>
    <p:sldId id="11742" r:id="rId5"/>
    <p:sldId id="11743" r:id="rId6"/>
    <p:sldId id="453" r:id="rId7"/>
    <p:sldId id="11744" r:id="rId8"/>
    <p:sldId id="11746" r:id="rId9"/>
    <p:sldId id="11747" r:id="rId10"/>
    <p:sldId id="11748" r:id="rId11"/>
    <p:sldId id="11749" r:id="rId12"/>
    <p:sldId id="11750" r:id="rId13"/>
    <p:sldId id="276" r:id="rId14"/>
    <p:sldId id="11765" r:id="rId15"/>
    <p:sldId id="11766" r:id="rId16"/>
    <p:sldId id="11754" r:id="rId17"/>
    <p:sldId id="11767" r:id="rId18"/>
    <p:sldId id="11768" r:id="rId19"/>
    <p:sldId id="11757" r:id="rId20"/>
    <p:sldId id="11758" r:id="rId21"/>
    <p:sldId id="11759" r:id="rId22"/>
    <p:sldId id="11760" r:id="rId23"/>
    <p:sldId id="11761" r:id="rId24"/>
    <p:sldId id="11762" r:id="rId25"/>
    <p:sldId id="11763" r:id="rId26"/>
    <p:sldId id="1176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01D2B5-94D3-3250-0B88-154A6B42D718}" name="Lynn Overmyer" initials="LO" userId="S::lynn.overmyer@tntp.org::cc7fc513-0e95-407f-bd42-1a2aeed941d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BF3F"/>
    <a:srgbClr val="00A4C7"/>
    <a:srgbClr val="F2CF13"/>
    <a:srgbClr val="317D5C"/>
    <a:srgbClr val="FFE47A"/>
    <a:srgbClr val="FFDCC9"/>
    <a:srgbClr val="F0EFEB"/>
    <a:srgbClr val="000000"/>
    <a:srgbClr val="4B4B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5B0A07-E4BC-4E02-A1CA-379B0D77DD68}" v="72" dt="2024-02-27T18:07:57.5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374" autoAdjust="0"/>
  </p:normalViewPr>
  <p:slideViewPr>
    <p:cSldViewPr snapToGrid="0">
      <p:cViewPr varScale="1">
        <p:scale>
          <a:sx n="94" d="100"/>
          <a:sy n="94" d="100"/>
        </p:scale>
        <p:origin x="1770" y="7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Jong" userId="bd06093d-6c61-4578-b339-b7ca178e5801" providerId="ADAL" clId="{1B5B0A07-E4BC-4E02-A1CA-379B0D77DD68}"/>
    <pc:docChg chg="undo custSel addSld delSld modSld sldOrd delSection modSection">
      <pc:chgData name="Melissa Jong" userId="bd06093d-6c61-4578-b339-b7ca178e5801" providerId="ADAL" clId="{1B5B0A07-E4BC-4E02-A1CA-379B0D77DD68}" dt="2024-02-27T18:10:14.564" v="1747" actId="732"/>
      <pc:docMkLst>
        <pc:docMk/>
      </pc:docMkLst>
      <pc:sldChg chg="del">
        <pc:chgData name="Melissa Jong" userId="bd06093d-6c61-4578-b339-b7ca178e5801" providerId="ADAL" clId="{1B5B0A07-E4BC-4E02-A1CA-379B0D77DD68}" dt="2024-02-22T21:15:31.920" v="1095" actId="47"/>
        <pc:sldMkLst>
          <pc:docMk/>
          <pc:sldMk cId="3759066278" sldId="258"/>
        </pc:sldMkLst>
      </pc:sldChg>
      <pc:sldChg chg="del">
        <pc:chgData name="Melissa Jong" userId="bd06093d-6c61-4578-b339-b7ca178e5801" providerId="ADAL" clId="{1B5B0A07-E4BC-4E02-A1CA-379B0D77DD68}" dt="2024-02-22T21:15:31.920" v="1095" actId="47"/>
        <pc:sldMkLst>
          <pc:docMk/>
          <pc:sldMk cId="1288081707" sldId="259"/>
        </pc:sldMkLst>
      </pc:sldChg>
      <pc:sldChg chg="del">
        <pc:chgData name="Melissa Jong" userId="bd06093d-6c61-4578-b339-b7ca178e5801" providerId="ADAL" clId="{1B5B0A07-E4BC-4E02-A1CA-379B0D77DD68}" dt="2024-02-22T21:15:31.920" v="1095" actId="47"/>
        <pc:sldMkLst>
          <pc:docMk/>
          <pc:sldMk cId="1238082451" sldId="261"/>
        </pc:sldMkLst>
      </pc:sldChg>
      <pc:sldChg chg="del">
        <pc:chgData name="Melissa Jong" userId="bd06093d-6c61-4578-b339-b7ca178e5801" providerId="ADAL" clId="{1B5B0A07-E4BC-4E02-A1CA-379B0D77DD68}" dt="2024-02-22T21:15:31.920" v="1095" actId="47"/>
        <pc:sldMkLst>
          <pc:docMk/>
          <pc:sldMk cId="4159297768" sldId="262"/>
        </pc:sldMkLst>
      </pc:sldChg>
      <pc:sldChg chg="del">
        <pc:chgData name="Melissa Jong" userId="bd06093d-6c61-4578-b339-b7ca178e5801" providerId="ADAL" clId="{1B5B0A07-E4BC-4E02-A1CA-379B0D77DD68}" dt="2024-02-22T21:15:31.920" v="1095" actId="47"/>
        <pc:sldMkLst>
          <pc:docMk/>
          <pc:sldMk cId="2029032747" sldId="263"/>
        </pc:sldMkLst>
      </pc:sldChg>
      <pc:sldChg chg="del">
        <pc:chgData name="Melissa Jong" userId="bd06093d-6c61-4578-b339-b7ca178e5801" providerId="ADAL" clId="{1B5B0A07-E4BC-4E02-A1CA-379B0D77DD68}" dt="2024-02-22T21:15:31.920" v="1095" actId="47"/>
        <pc:sldMkLst>
          <pc:docMk/>
          <pc:sldMk cId="2685507397" sldId="264"/>
        </pc:sldMkLst>
      </pc:sldChg>
      <pc:sldChg chg="del">
        <pc:chgData name="Melissa Jong" userId="bd06093d-6c61-4578-b339-b7ca178e5801" providerId="ADAL" clId="{1B5B0A07-E4BC-4E02-A1CA-379B0D77DD68}" dt="2024-02-22T21:15:31.920" v="1095" actId="47"/>
        <pc:sldMkLst>
          <pc:docMk/>
          <pc:sldMk cId="703206457" sldId="265"/>
        </pc:sldMkLst>
      </pc:sldChg>
      <pc:sldChg chg="del">
        <pc:chgData name="Melissa Jong" userId="bd06093d-6c61-4578-b339-b7ca178e5801" providerId="ADAL" clId="{1B5B0A07-E4BC-4E02-A1CA-379B0D77DD68}" dt="2024-02-22T21:15:31.920" v="1095" actId="47"/>
        <pc:sldMkLst>
          <pc:docMk/>
          <pc:sldMk cId="1302978033" sldId="267"/>
        </pc:sldMkLst>
      </pc:sldChg>
      <pc:sldChg chg="del">
        <pc:chgData name="Melissa Jong" userId="bd06093d-6c61-4578-b339-b7ca178e5801" providerId="ADAL" clId="{1B5B0A07-E4BC-4E02-A1CA-379B0D77DD68}" dt="2024-02-22T21:15:31.920" v="1095" actId="47"/>
        <pc:sldMkLst>
          <pc:docMk/>
          <pc:sldMk cId="1112552327" sldId="268"/>
        </pc:sldMkLst>
      </pc:sldChg>
      <pc:sldChg chg="del">
        <pc:chgData name="Melissa Jong" userId="bd06093d-6c61-4578-b339-b7ca178e5801" providerId="ADAL" clId="{1B5B0A07-E4BC-4E02-A1CA-379B0D77DD68}" dt="2024-02-22T21:15:31.920" v="1095" actId="47"/>
        <pc:sldMkLst>
          <pc:docMk/>
          <pc:sldMk cId="3053530470" sldId="269"/>
        </pc:sldMkLst>
      </pc:sldChg>
      <pc:sldChg chg="del">
        <pc:chgData name="Melissa Jong" userId="bd06093d-6c61-4578-b339-b7ca178e5801" providerId="ADAL" clId="{1B5B0A07-E4BC-4E02-A1CA-379B0D77DD68}" dt="2024-02-22T21:15:31.920" v="1095" actId="47"/>
        <pc:sldMkLst>
          <pc:docMk/>
          <pc:sldMk cId="2090149449" sldId="270"/>
        </pc:sldMkLst>
      </pc:sldChg>
      <pc:sldChg chg="del">
        <pc:chgData name="Melissa Jong" userId="bd06093d-6c61-4578-b339-b7ca178e5801" providerId="ADAL" clId="{1B5B0A07-E4BC-4E02-A1CA-379B0D77DD68}" dt="2024-02-22T21:15:31.920" v="1095" actId="47"/>
        <pc:sldMkLst>
          <pc:docMk/>
          <pc:sldMk cId="533599002" sldId="274"/>
        </pc:sldMkLst>
      </pc:sldChg>
      <pc:sldChg chg="del">
        <pc:chgData name="Melissa Jong" userId="bd06093d-6c61-4578-b339-b7ca178e5801" providerId="ADAL" clId="{1B5B0A07-E4BC-4E02-A1CA-379B0D77DD68}" dt="2024-02-22T21:15:31.920" v="1095" actId="47"/>
        <pc:sldMkLst>
          <pc:docMk/>
          <pc:sldMk cId="1199377985" sldId="275"/>
        </pc:sldMkLst>
      </pc:sldChg>
      <pc:sldChg chg="addSp delSp modSp add del mod modNotesTx">
        <pc:chgData name="Melissa Jong" userId="bd06093d-6c61-4578-b339-b7ca178e5801" providerId="ADAL" clId="{1B5B0A07-E4BC-4E02-A1CA-379B0D77DD68}" dt="2024-02-27T17:57:46.545" v="1352" actId="20577"/>
        <pc:sldMkLst>
          <pc:docMk/>
          <pc:sldMk cId="1878951755" sldId="276"/>
        </pc:sldMkLst>
        <pc:spChg chg="mod">
          <ac:chgData name="Melissa Jong" userId="bd06093d-6c61-4578-b339-b7ca178e5801" providerId="ADAL" clId="{1B5B0A07-E4BC-4E02-A1CA-379B0D77DD68}" dt="2024-02-27T17:51:38.218" v="1166" actId="20577"/>
          <ac:spMkLst>
            <pc:docMk/>
            <pc:sldMk cId="1878951755" sldId="276"/>
            <ac:spMk id="2" creationId="{DC846279-530C-EF1D-A3B6-240F023DD1AC}"/>
          </ac:spMkLst>
        </pc:spChg>
        <pc:spChg chg="add mod">
          <ac:chgData name="Melissa Jong" userId="bd06093d-6c61-4578-b339-b7ca178e5801" providerId="ADAL" clId="{1B5B0A07-E4BC-4E02-A1CA-379B0D77DD68}" dt="2024-02-27T17:57:34.403" v="1350" actId="1076"/>
          <ac:spMkLst>
            <pc:docMk/>
            <pc:sldMk cId="1878951755" sldId="276"/>
            <ac:spMk id="4" creationId="{20EF8D6A-97C1-350F-5EAB-5FD007FA7FA4}"/>
          </ac:spMkLst>
        </pc:spChg>
        <pc:spChg chg="add del mod">
          <ac:chgData name="Melissa Jong" userId="bd06093d-6c61-4578-b339-b7ca178e5801" providerId="ADAL" clId="{1B5B0A07-E4BC-4E02-A1CA-379B0D77DD68}" dt="2024-02-27T17:54:35.407" v="1318" actId="478"/>
          <ac:spMkLst>
            <pc:docMk/>
            <pc:sldMk cId="1878951755" sldId="276"/>
            <ac:spMk id="5" creationId="{0980FABD-0711-67FF-A68A-AACA84EF69AA}"/>
          </ac:spMkLst>
        </pc:spChg>
        <pc:spChg chg="add mod">
          <ac:chgData name="Melissa Jong" userId="bd06093d-6c61-4578-b339-b7ca178e5801" providerId="ADAL" clId="{1B5B0A07-E4BC-4E02-A1CA-379B0D77DD68}" dt="2024-02-27T17:57:46.545" v="1352" actId="20577"/>
          <ac:spMkLst>
            <pc:docMk/>
            <pc:sldMk cId="1878951755" sldId="276"/>
            <ac:spMk id="5" creationId="{AABC718E-446E-815B-427D-E8AF26DE931F}"/>
          </ac:spMkLst>
        </pc:spChg>
        <pc:spChg chg="add mod">
          <ac:chgData name="Melissa Jong" userId="bd06093d-6c61-4578-b339-b7ca178e5801" providerId="ADAL" clId="{1B5B0A07-E4BC-4E02-A1CA-379B0D77DD68}" dt="2024-02-27T17:56:52.188" v="1346" actId="255"/>
          <ac:spMkLst>
            <pc:docMk/>
            <pc:sldMk cId="1878951755" sldId="276"/>
            <ac:spMk id="8" creationId="{7344998B-EAF1-B295-E180-DB0E6A08E6BB}"/>
          </ac:spMkLst>
        </pc:spChg>
        <pc:spChg chg="del">
          <ac:chgData name="Melissa Jong" userId="bd06093d-6c61-4578-b339-b7ca178e5801" providerId="ADAL" clId="{1B5B0A07-E4BC-4E02-A1CA-379B0D77DD68}" dt="2024-02-27T17:50:49.531" v="1100" actId="478"/>
          <ac:spMkLst>
            <pc:docMk/>
            <pc:sldMk cId="1878951755" sldId="276"/>
            <ac:spMk id="67" creationId="{D79758E2-7FB3-9F0E-FFAC-C270D4CA69A2}"/>
          </ac:spMkLst>
        </pc:spChg>
        <pc:spChg chg="del">
          <ac:chgData name="Melissa Jong" userId="bd06093d-6c61-4578-b339-b7ca178e5801" providerId="ADAL" clId="{1B5B0A07-E4BC-4E02-A1CA-379B0D77DD68}" dt="2024-02-27T17:50:53.871" v="1101" actId="478"/>
          <ac:spMkLst>
            <pc:docMk/>
            <pc:sldMk cId="1878951755" sldId="276"/>
            <ac:spMk id="68" creationId="{F26C5D83-B949-A19A-D5EB-C5E0AF4DC1E7}"/>
          </ac:spMkLst>
        </pc:spChg>
        <pc:spChg chg="del">
          <ac:chgData name="Melissa Jong" userId="bd06093d-6c61-4578-b339-b7ca178e5801" providerId="ADAL" clId="{1B5B0A07-E4BC-4E02-A1CA-379B0D77DD68}" dt="2024-02-27T17:50:49.531" v="1100" actId="478"/>
          <ac:spMkLst>
            <pc:docMk/>
            <pc:sldMk cId="1878951755" sldId="276"/>
            <ac:spMk id="69" creationId="{1973435A-332F-8357-AF92-1D99C8AC448A}"/>
          </ac:spMkLst>
        </pc:spChg>
        <pc:spChg chg="del">
          <ac:chgData name="Melissa Jong" userId="bd06093d-6c61-4578-b339-b7ca178e5801" providerId="ADAL" clId="{1B5B0A07-E4BC-4E02-A1CA-379B0D77DD68}" dt="2024-02-27T17:50:49.531" v="1100" actId="478"/>
          <ac:spMkLst>
            <pc:docMk/>
            <pc:sldMk cId="1878951755" sldId="276"/>
            <ac:spMk id="70" creationId="{936036DA-CEBC-828C-C025-0B038E89AEAF}"/>
          </ac:spMkLst>
        </pc:spChg>
        <pc:spChg chg="del">
          <ac:chgData name="Melissa Jong" userId="bd06093d-6c61-4578-b339-b7ca178e5801" providerId="ADAL" clId="{1B5B0A07-E4BC-4E02-A1CA-379B0D77DD68}" dt="2024-02-27T17:50:49.531" v="1100" actId="478"/>
          <ac:spMkLst>
            <pc:docMk/>
            <pc:sldMk cId="1878951755" sldId="276"/>
            <ac:spMk id="71" creationId="{801D3FEE-A017-4010-F356-D6EED8C84EAB}"/>
          </ac:spMkLst>
        </pc:spChg>
        <pc:spChg chg="del">
          <ac:chgData name="Melissa Jong" userId="bd06093d-6c61-4578-b339-b7ca178e5801" providerId="ADAL" clId="{1B5B0A07-E4BC-4E02-A1CA-379B0D77DD68}" dt="2024-02-27T17:50:49.531" v="1100" actId="478"/>
          <ac:spMkLst>
            <pc:docMk/>
            <pc:sldMk cId="1878951755" sldId="276"/>
            <ac:spMk id="72" creationId="{CDE02307-8C8B-60BE-D555-275EB9F1C22B}"/>
          </ac:spMkLst>
        </pc:spChg>
        <pc:spChg chg="del">
          <ac:chgData name="Melissa Jong" userId="bd06093d-6c61-4578-b339-b7ca178e5801" providerId="ADAL" clId="{1B5B0A07-E4BC-4E02-A1CA-379B0D77DD68}" dt="2024-02-27T17:50:49.531" v="1100" actId="478"/>
          <ac:spMkLst>
            <pc:docMk/>
            <pc:sldMk cId="1878951755" sldId="276"/>
            <ac:spMk id="73" creationId="{16433E7F-6708-EE1A-062B-20341FF8CA53}"/>
          </ac:spMkLst>
        </pc:spChg>
        <pc:spChg chg="del">
          <ac:chgData name="Melissa Jong" userId="bd06093d-6c61-4578-b339-b7ca178e5801" providerId="ADAL" clId="{1B5B0A07-E4BC-4E02-A1CA-379B0D77DD68}" dt="2024-02-27T17:50:49.531" v="1100" actId="478"/>
          <ac:spMkLst>
            <pc:docMk/>
            <pc:sldMk cId="1878951755" sldId="276"/>
            <ac:spMk id="74" creationId="{A75B29F2-3A78-3632-985E-FD6D7E4ABCC6}"/>
          </ac:spMkLst>
        </pc:spChg>
        <pc:spChg chg="del">
          <ac:chgData name="Melissa Jong" userId="bd06093d-6c61-4578-b339-b7ca178e5801" providerId="ADAL" clId="{1B5B0A07-E4BC-4E02-A1CA-379B0D77DD68}" dt="2024-02-27T17:50:49.531" v="1100" actId="478"/>
          <ac:spMkLst>
            <pc:docMk/>
            <pc:sldMk cId="1878951755" sldId="276"/>
            <ac:spMk id="75" creationId="{1203CE95-EDC2-0AD4-FBE8-D13C698C24D7}"/>
          </ac:spMkLst>
        </pc:spChg>
        <pc:spChg chg="del">
          <ac:chgData name="Melissa Jong" userId="bd06093d-6c61-4578-b339-b7ca178e5801" providerId="ADAL" clId="{1B5B0A07-E4BC-4E02-A1CA-379B0D77DD68}" dt="2024-02-27T17:50:49.531" v="1100" actId="478"/>
          <ac:spMkLst>
            <pc:docMk/>
            <pc:sldMk cId="1878951755" sldId="276"/>
            <ac:spMk id="76" creationId="{58174B2C-2742-F64D-C015-C2773EE93166}"/>
          </ac:spMkLst>
        </pc:spChg>
        <pc:grpChg chg="del">
          <ac:chgData name="Melissa Jong" userId="bd06093d-6c61-4578-b339-b7ca178e5801" providerId="ADAL" clId="{1B5B0A07-E4BC-4E02-A1CA-379B0D77DD68}" dt="2024-02-27T17:50:47.495" v="1099" actId="478"/>
          <ac:grpSpMkLst>
            <pc:docMk/>
            <pc:sldMk cId="1878951755" sldId="276"/>
            <ac:grpSpMk id="79" creationId="{A1242861-E1FC-BB93-B4AC-3DDD181E66FD}"/>
          </ac:grpSpMkLst>
        </pc:grpChg>
        <pc:picChg chg="add mod modCrop">
          <ac:chgData name="Melissa Jong" userId="bd06093d-6c61-4578-b339-b7ca178e5801" providerId="ADAL" clId="{1B5B0A07-E4BC-4E02-A1CA-379B0D77DD68}" dt="2024-02-27T17:56:57.724" v="1348" actId="1035"/>
          <ac:picMkLst>
            <pc:docMk/>
            <pc:sldMk cId="1878951755" sldId="276"/>
            <ac:picMk id="3" creationId="{2C70AF93-3E3A-CCB7-13CE-B7A6D5D9B6E6}"/>
          </ac:picMkLst>
        </pc:picChg>
      </pc:sldChg>
      <pc:sldChg chg="del">
        <pc:chgData name="Melissa Jong" userId="bd06093d-6c61-4578-b339-b7ca178e5801" providerId="ADAL" clId="{1B5B0A07-E4BC-4E02-A1CA-379B0D77DD68}" dt="2024-02-22T21:15:31.920" v="1095" actId="47"/>
        <pc:sldMkLst>
          <pc:docMk/>
          <pc:sldMk cId="1234999883" sldId="277"/>
        </pc:sldMkLst>
      </pc:sldChg>
      <pc:sldChg chg="del">
        <pc:chgData name="Melissa Jong" userId="bd06093d-6c61-4578-b339-b7ca178e5801" providerId="ADAL" clId="{1B5B0A07-E4BC-4E02-A1CA-379B0D77DD68}" dt="2024-02-22T21:15:31.920" v="1095" actId="47"/>
        <pc:sldMkLst>
          <pc:docMk/>
          <pc:sldMk cId="3771315402" sldId="337"/>
        </pc:sldMkLst>
      </pc:sldChg>
      <pc:sldChg chg="del">
        <pc:chgData name="Melissa Jong" userId="bd06093d-6c61-4578-b339-b7ca178e5801" providerId="ADAL" clId="{1B5B0A07-E4BC-4E02-A1CA-379B0D77DD68}" dt="2024-02-22T21:15:31.920" v="1095" actId="47"/>
        <pc:sldMkLst>
          <pc:docMk/>
          <pc:sldMk cId="2064017255" sldId="354"/>
        </pc:sldMkLst>
      </pc:sldChg>
      <pc:sldChg chg="del">
        <pc:chgData name="Melissa Jong" userId="bd06093d-6c61-4578-b339-b7ca178e5801" providerId="ADAL" clId="{1B5B0A07-E4BC-4E02-A1CA-379B0D77DD68}" dt="2024-02-22T21:15:31.920" v="1095" actId="47"/>
        <pc:sldMkLst>
          <pc:docMk/>
          <pc:sldMk cId="657679092" sldId="364"/>
        </pc:sldMkLst>
      </pc:sldChg>
      <pc:sldChg chg="del">
        <pc:chgData name="Melissa Jong" userId="bd06093d-6c61-4578-b339-b7ca178e5801" providerId="ADAL" clId="{1B5B0A07-E4BC-4E02-A1CA-379B0D77DD68}" dt="2024-02-22T21:15:31.920" v="1095" actId="47"/>
        <pc:sldMkLst>
          <pc:docMk/>
          <pc:sldMk cId="3828557442" sldId="365"/>
        </pc:sldMkLst>
      </pc:sldChg>
      <pc:sldChg chg="del">
        <pc:chgData name="Melissa Jong" userId="bd06093d-6c61-4578-b339-b7ca178e5801" providerId="ADAL" clId="{1B5B0A07-E4BC-4E02-A1CA-379B0D77DD68}" dt="2024-02-22T21:15:31.920" v="1095" actId="47"/>
        <pc:sldMkLst>
          <pc:docMk/>
          <pc:sldMk cId="3793414319" sldId="367"/>
        </pc:sldMkLst>
      </pc:sldChg>
      <pc:sldChg chg="del">
        <pc:chgData name="Melissa Jong" userId="bd06093d-6c61-4578-b339-b7ca178e5801" providerId="ADAL" clId="{1B5B0A07-E4BC-4E02-A1CA-379B0D77DD68}" dt="2024-02-22T21:15:31.920" v="1095" actId="47"/>
        <pc:sldMkLst>
          <pc:docMk/>
          <pc:sldMk cId="122240489" sldId="390"/>
        </pc:sldMkLst>
      </pc:sldChg>
      <pc:sldChg chg="del">
        <pc:chgData name="Melissa Jong" userId="bd06093d-6c61-4578-b339-b7ca178e5801" providerId="ADAL" clId="{1B5B0A07-E4BC-4E02-A1CA-379B0D77DD68}" dt="2024-02-22T21:15:31.920" v="1095" actId="47"/>
        <pc:sldMkLst>
          <pc:docMk/>
          <pc:sldMk cId="1892395005" sldId="403"/>
        </pc:sldMkLst>
      </pc:sldChg>
      <pc:sldChg chg="del">
        <pc:chgData name="Melissa Jong" userId="bd06093d-6c61-4578-b339-b7ca178e5801" providerId="ADAL" clId="{1B5B0A07-E4BC-4E02-A1CA-379B0D77DD68}" dt="2024-02-22T21:15:31.920" v="1095" actId="47"/>
        <pc:sldMkLst>
          <pc:docMk/>
          <pc:sldMk cId="4162177551" sldId="416"/>
        </pc:sldMkLst>
      </pc:sldChg>
      <pc:sldChg chg="del">
        <pc:chgData name="Melissa Jong" userId="bd06093d-6c61-4578-b339-b7ca178e5801" providerId="ADAL" clId="{1B5B0A07-E4BC-4E02-A1CA-379B0D77DD68}" dt="2024-02-22T21:15:31.920" v="1095" actId="47"/>
        <pc:sldMkLst>
          <pc:docMk/>
          <pc:sldMk cId="3711396198" sldId="421"/>
        </pc:sldMkLst>
      </pc:sldChg>
      <pc:sldChg chg="del">
        <pc:chgData name="Melissa Jong" userId="bd06093d-6c61-4578-b339-b7ca178e5801" providerId="ADAL" clId="{1B5B0A07-E4BC-4E02-A1CA-379B0D77DD68}" dt="2024-02-22T21:15:31.920" v="1095" actId="47"/>
        <pc:sldMkLst>
          <pc:docMk/>
          <pc:sldMk cId="2561599984" sldId="445"/>
        </pc:sldMkLst>
      </pc:sldChg>
      <pc:sldChg chg="modSp mod">
        <pc:chgData name="Melissa Jong" userId="bd06093d-6c61-4578-b339-b7ca178e5801" providerId="ADAL" clId="{1B5B0A07-E4BC-4E02-A1CA-379B0D77DD68}" dt="2024-02-22T20:54:35.286" v="542" actId="20577"/>
        <pc:sldMkLst>
          <pc:docMk/>
          <pc:sldMk cId="2282847789" sldId="453"/>
        </pc:sldMkLst>
        <pc:spChg chg="mod">
          <ac:chgData name="Melissa Jong" userId="bd06093d-6c61-4578-b339-b7ca178e5801" providerId="ADAL" clId="{1B5B0A07-E4BC-4E02-A1CA-379B0D77DD68}" dt="2024-02-22T20:54:33.085" v="538" actId="20577"/>
          <ac:spMkLst>
            <pc:docMk/>
            <pc:sldMk cId="2282847789" sldId="453"/>
            <ac:spMk id="2" creationId="{5EF943B8-31C4-C1DD-7A51-51B9F0451414}"/>
          </ac:spMkLst>
        </pc:spChg>
        <pc:spChg chg="mod">
          <ac:chgData name="Melissa Jong" userId="bd06093d-6c61-4578-b339-b7ca178e5801" providerId="ADAL" clId="{1B5B0A07-E4BC-4E02-A1CA-379B0D77DD68}" dt="2024-02-22T20:54:35.286" v="542" actId="20577"/>
          <ac:spMkLst>
            <pc:docMk/>
            <pc:sldMk cId="2282847789" sldId="453"/>
            <ac:spMk id="3" creationId="{D1BFA64F-F87C-67A2-D1CB-9D6E31D42136}"/>
          </ac:spMkLst>
        </pc:spChg>
      </pc:sldChg>
      <pc:sldChg chg="del">
        <pc:chgData name="Melissa Jong" userId="bd06093d-6c61-4578-b339-b7ca178e5801" providerId="ADAL" clId="{1B5B0A07-E4BC-4E02-A1CA-379B0D77DD68}" dt="2024-02-22T21:15:31.920" v="1095" actId="47"/>
        <pc:sldMkLst>
          <pc:docMk/>
          <pc:sldMk cId="1605687161" sldId="454"/>
        </pc:sldMkLst>
      </pc:sldChg>
      <pc:sldChg chg="del">
        <pc:chgData name="Melissa Jong" userId="bd06093d-6c61-4578-b339-b7ca178e5801" providerId="ADAL" clId="{1B5B0A07-E4BC-4E02-A1CA-379B0D77DD68}" dt="2024-02-22T21:15:31.920" v="1095" actId="47"/>
        <pc:sldMkLst>
          <pc:docMk/>
          <pc:sldMk cId="2254137400" sldId="459"/>
        </pc:sldMkLst>
      </pc:sldChg>
      <pc:sldChg chg="del">
        <pc:chgData name="Melissa Jong" userId="bd06093d-6c61-4578-b339-b7ca178e5801" providerId="ADAL" clId="{1B5B0A07-E4BC-4E02-A1CA-379B0D77DD68}" dt="2024-02-22T21:15:31.920" v="1095" actId="47"/>
        <pc:sldMkLst>
          <pc:docMk/>
          <pc:sldMk cId="2160418685" sldId="462"/>
        </pc:sldMkLst>
      </pc:sldChg>
      <pc:sldChg chg="del">
        <pc:chgData name="Melissa Jong" userId="bd06093d-6c61-4578-b339-b7ca178e5801" providerId="ADAL" clId="{1B5B0A07-E4BC-4E02-A1CA-379B0D77DD68}" dt="2024-02-22T21:15:31.920" v="1095" actId="47"/>
        <pc:sldMkLst>
          <pc:docMk/>
          <pc:sldMk cId="3711699083" sldId="468"/>
        </pc:sldMkLst>
      </pc:sldChg>
      <pc:sldChg chg="del">
        <pc:chgData name="Melissa Jong" userId="bd06093d-6c61-4578-b339-b7ca178e5801" providerId="ADAL" clId="{1B5B0A07-E4BC-4E02-A1CA-379B0D77DD68}" dt="2024-02-22T21:15:31.920" v="1095" actId="47"/>
        <pc:sldMkLst>
          <pc:docMk/>
          <pc:sldMk cId="390498630" sldId="470"/>
        </pc:sldMkLst>
      </pc:sldChg>
      <pc:sldChg chg="del">
        <pc:chgData name="Melissa Jong" userId="bd06093d-6c61-4578-b339-b7ca178e5801" providerId="ADAL" clId="{1B5B0A07-E4BC-4E02-A1CA-379B0D77DD68}" dt="2024-02-22T21:15:31.920" v="1095" actId="47"/>
        <pc:sldMkLst>
          <pc:docMk/>
          <pc:sldMk cId="2773353344" sldId="471"/>
        </pc:sldMkLst>
      </pc:sldChg>
      <pc:sldChg chg="del">
        <pc:chgData name="Melissa Jong" userId="bd06093d-6c61-4578-b339-b7ca178e5801" providerId="ADAL" clId="{1B5B0A07-E4BC-4E02-A1CA-379B0D77DD68}" dt="2024-02-22T21:15:31.920" v="1095" actId="47"/>
        <pc:sldMkLst>
          <pc:docMk/>
          <pc:sldMk cId="2861926390" sldId="472"/>
        </pc:sldMkLst>
      </pc:sldChg>
      <pc:sldChg chg="del">
        <pc:chgData name="Melissa Jong" userId="bd06093d-6c61-4578-b339-b7ca178e5801" providerId="ADAL" clId="{1B5B0A07-E4BC-4E02-A1CA-379B0D77DD68}" dt="2024-02-22T21:15:31.920" v="1095" actId="47"/>
        <pc:sldMkLst>
          <pc:docMk/>
          <pc:sldMk cId="3139169425" sldId="474"/>
        </pc:sldMkLst>
      </pc:sldChg>
      <pc:sldChg chg="del">
        <pc:chgData name="Melissa Jong" userId="bd06093d-6c61-4578-b339-b7ca178e5801" providerId="ADAL" clId="{1B5B0A07-E4BC-4E02-A1CA-379B0D77DD68}" dt="2024-02-22T21:15:31.920" v="1095" actId="47"/>
        <pc:sldMkLst>
          <pc:docMk/>
          <pc:sldMk cId="1642784043" sldId="475"/>
        </pc:sldMkLst>
      </pc:sldChg>
      <pc:sldChg chg="del">
        <pc:chgData name="Melissa Jong" userId="bd06093d-6c61-4578-b339-b7ca178e5801" providerId="ADAL" clId="{1B5B0A07-E4BC-4E02-A1CA-379B0D77DD68}" dt="2024-02-22T21:15:31.920" v="1095" actId="47"/>
        <pc:sldMkLst>
          <pc:docMk/>
          <pc:sldMk cId="2794538648" sldId="476"/>
        </pc:sldMkLst>
      </pc:sldChg>
      <pc:sldChg chg="del">
        <pc:chgData name="Melissa Jong" userId="bd06093d-6c61-4578-b339-b7ca178e5801" providerId="ADAL" clId="{1B5B0A07-E4BC-4E02-A1CA-379B0D77DD68}" dt="2024-02-22T21:15:31.920" v="1095" actId="47"/>
        <pc:sldMkLst>
          <pc:docMk/>
          <pc:sldMk cId="4109978739" sldId="477"/>
        </pc:sldMkLst>
      </pc:sldChg>
      <pc:sldChg chg="del">
        <pc:chgData name="Melissa Jong" userId="bd06093d-6c61-4578-b339-b7ca178e5801" providerId="ADAL" clId="{1B5B0A07-E4BC-4E02-A1CA-379B0D77DD68}" dt="2024-02-22T21:15:31.920" v="1095" actId="47"/>
        <pc:sldMkLst>
          <pc:docMk/>
          <pc:sldMk cId="550117226" sldId="479"/>
        </pc:sldMkLst>
      </pc:sldChg>
      <pc:sldChg chg="del">
        <pc:chgData name="Melissa Jong" userId="bd06093d-6c61-4578-b339-b7ca178e5801" providerId="ADAL" clId="{1B5B0A07-E4BC-4E02-A1CA-379B0D77DD68}" dt="2024-02-22T21:15:31.920" v="1095" actId="47"/>
        <pc:sldMkLst>
          <pc:docMk/>
          <pc:sldMk cId="3302274905" sldId="11668"/>
        </pc:sldMkLst>
      </pc:sldChg>
      <pc:sldChg chg="del">
        <pc:chgData name="Melissa Jong" userId="bd06093d-6c61-4578-b339-b7ca178e5801" providerId="ADAL" clId="{1B5B0A07-E4BC-4E02-A1CA-379B0D77DD68}" dt="2024-02-22T21:15:31.920" v="1095" actId="47"/>
        <pc:sldMkLst>
          <pc:docMk/>
          <pc:sldMk cId="3494555765" sldId="11670"/>
        </pc:sldMkLst>
      </pc:sldChg>
      <pc:sldChg chg="del">
        <pc:chgData name="Melissa Jong" userId="bd06093d-6c61-4578-b339-b7ca178e5801" providerId="ADAL" clId="{1B5B0A07-E4BC-4E02-A1CA-379B0D77DD68}" dt="2024-02-22T21:15:31.920" v="1095" actId="47"/>
        <pc:sldMkLst>
          <pc:docMk/>
          <pc:sldMk cId="4154446831" sldId="11726"/>
        </pc:sldMkLst>
      </pc:sldChg>
      <pc:sldChg chg="del">
        <pc:chgData name="Melissa Jong" userId="bd06093d-6c61-4578-b339-b7ca178e5801" providerId="ADAL" clId="{1B5B0A07-E4BC-4E02-A1CA-379B0D77DD68}" dt="2024-02-22T21:15:31.920" v="1095" actId="47"/>
        <pc:sldMkLst>
          <pc:docMk/>
          <pc:sldMk cId="2160377947" sldId="11727"/>
        </pc:sldMkLst>
      </pc:sldChg>
      <pc:sldChg chg="del">
        <pc:chgData name="Melissa Jong" userId="bd06093d-6c61-4578-b339-b7ca178e5801" providerId="ADAL" clId="{1B5B0A07-E4BC-4E02-A1CA-379B0D77DD68}" dt="2024-02-22T21:15:31.920" v="1095" actId="47"/>
        <pc:sldMkLst>
          <pc:docMk/>
          <pc:sldMk cId="2410933371" sldId="11728"/>
        </pc:sldMkLst>
      </pc:sldChg>
      <pc:sldChg chg="del">
        <pc:chgData name="Melissa Jong" userId="bd06093d-6c61-4578-b339-b7ca178e5801" providerId="ADAL" clId="{1B5B0A07-E4BC-4E02-A1CA-379B0D77DD68}" dt="2024-02-22T21:15:31.920" v="1095" actId="47"/>
        <pc:sldMkLst>
          <pc:docMk/>
          <pc:sldMk cId="2836826115" sldId="11729"/>
        </pc:sldMkLst>
      </pc:sldChg>
      <pc:sldChg chg="del">
        <pc:chgData name="Melissa Jong" userId="bd06093d-6c61-4578-b339-b7ca178e5801" providerId="ADAL" clId="{1B5B0A07-E4BC-4E02-A1CA-379B0D77DD68}" dt="2024-02-22T21:15:31.920" v="1095" actId="47"/>
        <pc:sldMkLst>
          <pc:docMk/>
          <pc:sldMk cId="98889073" sldId="11731"/>
        </pc:sldMkLst>
      </pc:sldChg>
      <pc:sldChg chg="del">
        <pc:chgData name="Melissa Jong" userId="bd06093d-6c61-4578-b339-b7ca178e5801" providerId="ADAL" clId="{1B5B0A07-E4BC-4E02-A1CA-379B0D77DD68}" dt="2024-02-22T21:15:31.920" v="1095" actId="47"/>
        <pc:sldMkLst>
          <pc:docMk/>
          <pc:sldMk cId="1256308777" sldId="11732"/>
        </pc:sldMkLst>
      </pc:sldChg>
      <pc:sldChg chg="del">
        <pc:chgData name="Melissa Jong" userId="bd06093d-6c61-4578-b339-b7ca178e5801" providerId="ADAL" clId="{1B5B0A07-E4BC-4E02-A1CA-379B0D77DD68}" dt="2024-02-22T21:15:31.920" v="1095" actId="47"/>
        <pc:sldMkLst>
          <pc:docMk/>
          <pc:sldMk cId="2577318686" sldId="11733"/>
        </pc:sldMkLst>
      </pc:sldChg>
      <pc:sldChg chg="del">
        <pc:chgData name="Melissa Jong" userId="bd06093d-6c61-4578-b339-b7ca178e5801" providerId="ADAL" clId="{1B5B0A07-E4BC-4E02-A1CA-379B0D77DD68}" dt="2024-02-22T21:15:31.920" v="1095" actId="47"/>
        <pc:sldMkLst>
          <pc:docMk/>
          <pc:sldMk cId="896765280" sldId="11734"/>
        </pc:sldMkLst>
      </pc:sldChg>
      <pc:sldChg chg="del">
        <pc:chgData name="Melissa Jong" userId="bd06093d-6c61-4578-b339-b7ca178e5801" providerId="ADAL" clId="{1B5B0A07-E4BC-4E02-A1CA-379B0D77DD68}" dt="2024-02-22T21:15:31.920" v="1095" actId="47"/>
        <pc:sldMkLst>
          <pc:docMk/>
          <pc:sldMk cId="1146675814" sldId="11735"/>
        </pc:sldMkLst>
      </pc:sldChg>
      <pc:sldChg chg="del">
        <pc:chgData name="Melissa Jong" userId="bd06093d-6c61-4578-b339-b7ca178e5801" providerId="ADAL" clId="{1B5B0A07-E4BC-4E02-A1CA-379B0D77DD68}" dt="2024-02-22T21:15:31.920" v="1095" actId="47"/>
        <pc:sldMkLst>
          <pc:docMk/>
          <pc:sldMk cId="174601229" sldId="11738"/>
        </pc:sldMkLst>
      </pc:sldChg>
      <pc:sldChg chg="del">
        <pc:chgData name="Melissa Jong" userId="bd06093d-6c61-4578-b339-b7ca178e5801" providerId="ADAL" clId="{1B5B0A07-E4BC-4E02-A1CA-379B0D77DD68}" dt="2024-02-22T21:15:31.920" v="1095" actId="47"/>
        <pc:sldMkLst>
          <pc:docMk/>
          <pc:sldMk cId="527031525" sldId="11740"/>
        </pc:sldMkLst>
      </pc:sldChg>
      <pc:sldChg chg="del">
        <pc:chgData name="Melissa Jong" userId="bd06093d-6c61-4578-b339-b7ca178e5801" providerId="ADAL" clId="{1B5B0A07-E4BC-4E02-A1CA-379B0D77DD68}" dt="2024-02-22T21:15:31.920" v="1095" actId="47"/>
        <pc:sldMkLst>
          <pc:docMk/>
          <pc:sldMk cId="2456518215" sldId="11741"/>
        </pc:sldMkLst>
      </pc:sldChg>
      <pc:sldChg chg="modSp mod">
        <pc:chgData name="Melissa Jong" userId="bd06093d-6c61-4578-b339-b7ca178e5801" providerId="ADAL" clId="{1B5B0A07-E4BC-4E02-A1CA-379B0D77DD68}" dt="2024-02-22T21:11:15.837" v="1087" actId="113"/>
        <pc:sldMkLst>
          <pc:docMk/>
          <pc:sldMk cId="1779361180" sldId="11744"/>
        </pc:sldMkLst>
        <pc:spChg chg="mod">
          <ac:chgData name="Melissa Jong" userId="bd06093d-6c61-4578-b339-b7ca178e5801" providerId="ADAL" clId="{1B5B0A07-E4BC-4E02-A1CA-379B0D77DD68}" dt="2024-02-22T20:55:00.371" v="543" actId="207"/>
          <ac:spMkLst>
            <pc:docMk/>
            <pc:sldMk cId="1779361180" sldId="11744"/>
            <ac:spMk id="3" creationId="{DF33BD53-F70E-A746-74FC-919907385209}"/>
          </ac:spMkLst>
        </pc:spChg>
        <pc:spChg chg="mod">
          <ac:chgData name="Melissa Jong" userId="bd06093d-6c61-4578-b339-b7ca178e5801" providerId="ADAL" clId="{1B5B0A07-E4BC-4E02-A1CA-379B0D77DD68}" dt="2024-02-22T21:11:15.837" v="1087" actId="113"/>
          <ac:spMkLst>
            <pc:docMk/>
            <pc:sldMk cId="1779361180" sldId="11744"/>
            <ac:spMk id="11" creationId="{52548E03-FF6F-0ED1-5E51-C12C41A78F29}"/>
          </ac:spMkLst>
        </pc:spChg>
      </pc:sldChg>
      <pc:sldChg chg="delSp modSp del mod ord modNotesTx">
        <pc:chgData name="Melissa Jong" userId="bd06093d-6c61-4578-b339-b7ca178e5801" providerId="ADAL" clId="{1B5B0A07-E4BC-4E02-A1CA-379B0D77DD68}" dt="2024-02-27T17:57:58.026" v="1353" actId="47"/>
        <pc:sldMkLst>
          <pc:docMk/>
          <pc:sldMk cId="2841011301" sldId="11751"/>
        </pc:sldMkLst>
        <pc:spChg chg="mod">
          <ac:chgData name="Melissa Jong" userId="bd06093d-6c61-4578-b339-b7ca178e5801" providerId="ADAL" clId="{1B5B0A07-E4BC-4E02-A1CA-379B0D77DD68}" dt="2024-02-27T17:55:07.068" v="1322" actId="1076"/>
          <ac:spMkLst>
            <pc:docMk/>
            <pc:sldMk cId="2841011301" sldId="11751"/>
            <ac:spMk id="4" creationId="{389FAC27-E04B-87C1-3315-77E9F0188598}"/>
          </ac:spMkLst>
        </pc:spChg>
        <pc:spChg chg="mod">
          <ac:chgData name="Melissa Jong" userId="bd06093d-6c61-4578-b339-b7ca178e5801" providerId="ADAL" clId="{1B5B0A07-E4BC-4E02-A1CA-379B0D77DD68}" dt="2024-02-22T20:55:21.133" v="548" actId="20577"/>
          <ac:spMkLst>
            <pc:docMk/>
            <pc:sldMk cId="2841011301" sldId="11751"/>
            <ac:spMk id="5" creationId="{3554858A-6605-89F3-A806-9FE8CD2673F3}"/>
          </ac:spMkLst>
        </pc:spChg>
        <pc:spChg chg="mod">
          <ac:chgData name="Melissa Jong" userId="bd06093d-6c61-4578-b339-b7ca178e5801" providerId="ADAL" clId="{1B5B0A07-E4BC-4E02-A1CA-379B0D77DD68}" dt="2024-02-22T20:55:18.561" v="546" actId="20577"/>
          <ac:spMkLst>
            <pc:docMk/>
            <pc:sldMk cId="2841011301" sldId="11751"/>
            <ac:spMk id="6" creationId="{8FDD2DE5-5C74-04A3-B6EC-3A0D72652A49}"/>
          </ac:spMkLst>
        </pc:spChg>
        <pc:spChg chg="mod">
          <ac:chgData name="Melissa Jong" userId="bd06093d-6c61-4578-b339-b7ca178e5801" providerId="ADAL" clId="{1B5B0A07-E4BC-4E02-A1CA-379B0D77DD68}" dt="2024-02-22T20:34:44.093" v="170" actId="20577"/>
          <ac:spMkLst>
            <pc:docMk/>
            <pc:sldMk cId="2841011301" sldId="11751"/>
            <ac:spMk id="12" creationId="{4F59EE17-B11A-DC26-A6AF-FA2125C22DE4}"/>
          </ac:spMkLst>
        </pc:spChg>
        <pc:picChg chg="del">
          <ac:chgData name="Melissa Jong" userId="bd06093d-6c61-4578-b339-b7ca178e5801" providerId="ADAL" clId="{1B5B0A07-E4BC-4E02-A1CA-379B0D77DD68}" dt="2024-02-27T17:55:03.093" v="1321" actId="478"/>
          <ac:picMkLst>
            <pc:docMk/>
            <pc:sldMk cId="2841011301" sldId="11751"/>
            <ac:picMk id="2" creationId="{3298DA2F-9E6B-91F5-1B94-7658EA1930FD}"/>
          </ac:picMkLst>
        </pc:picChg>
      </pc:sldChg>
      <pc:sldChg chg="addSp delSp modSp add del mod modNotesTx">
        <pc:chgData name="Melissa Jong" userId="bd06093d-6c61-4578-b339-b7ca178e5801" providerId="ADAL" clId="{1B5B0A07-E4BC-4E02-A1CA-379B0D77DD68}" dt="2024-02-27T18:03:05.943" v="1411" actId="47"/>
        <pc:sldMkLst>
          <pc:docMk/>
          <pc:sldMk cId="3837788900" sldId="11752"/>
        </pc:sldMkLst>
        <pc:spChg chg="add mod">
          <ac:chgData name="Melissa Jong" userId="bd06093d-6c61-4578-b339-b7ca178e5801" providerId="ADAL" clId="{1B5B0A07-E4BC-4E02-A1CA-379B0D77DD68}" dt="2024-02-22T20:55:25.799" v="550" actId="20577"/>
          <ac:spMkLst>
            <pc:docMk/>
            <pc:sldMk cId="3837788900" sldId="11752"/>
            <ac:spMk id="3" creationId="{1B356198-1009-3436-16BE-E790DC09B9FA}"/>
          </ac:spMkLst>
        </pc:spChg>
        <pc:spChg chg="mod">
          <ac:chgData name="Melissa Jong" userId="bd06093d-6c61-4578-b339-b7ca178e5801" providerId="ADAL" clId="{1B5B0A07-E4BC-4E02-A1CA-379B0D77DD68}" dt="2024-02-27T17:59:18.191" v="1367" actId="1076"/>
          <ac:spMkLst>
            <pc:docMk/>
            <pc:sldMk cId="3837788900" sldId="11752"/>
            <ac:spMk id="4" creationId="{389FAC27-E04B-87C1-3315-77E9F0188598}"/>
          </ac:spMkLst>
        </pc:spChg>
        <pc:spChg chg="del">
          <ac:chgData name="Melissa Jong" userId="bd06093d-6c61-4578-b339-b7ca178e5801" providerId="ADAL" clId="{1B5B0A07-E4BC-4E02-A1CA-379B0D77DD68}" dt="2024-02-22T17:25:42.188" v="3" actId="478"/>
          <ac:spMkLst>
            <pc:docMk/>
            <pc:sldMk cId="3837788900" sldId="11752"/>
            <ac:spMk id="5" creationId="{3554858A-6605-89F3-A806-9FE8CD2673F3}"/>
          </ac:spMkLst>
        </pc:spChg>
        <pc:spChg chg="del">
          <ac:chgData name="Melissa Jong" userId="bd06093d-6c61-4578-b339-b7ca178e5801" providerId="ADAL" clId="{1B5B0A07-E4BC-4E02-A1CA-379B0D77DD68}" dt="2024-02-22T17:25:40.296" v="2" actId="478"/>
          <ac:spMkLst>
            <pc:docMk/>
            <pc:sldMk cId="3837788900" sldId="11752"/>
            <ac:spMk id="6" creationId="{8FDD2DE5-5C74-04A3-B6EC-3A0D72652A49}"/>
          </ac:spMkLst>
        </pc:spChg>
        <pc:spChg chg="mod">
          <ac:chgData name="Melissa Jong" userId="bd06093d-6c61-4578-b339-b7ca178e5801" providerId="ADAL" clId="{1B5B0A07-E4BC-4E02-A1CA-379B0D77DD68}" dt="2024-02-22T17:25:50.736" v="23" actId="20577"/>
          <ac:spMkLst>
            <pc:docMk/>
            <pc:sldMk cId="3837788900" sldId="11752"/>
            <ac:spMk id="12" creationId="{4F59EE17-B11A-DC26-A6AF-FA2125C22DE4}"/>
          </ac:spMkLst>
        </pc:spChg>
        <pc:picChg chg="del">
          <ac:chgData name="Melissa Jong" userId="bd06093d-6c61-4578-b339-b7ca178e5801" providerId="ADAL" clId="{1B5B0A07-E4BC-4E02-A1CA-379B0D77DD68}" dt="2024-02-27T17:58:44.651" v="1356" actId="478"/>
          <ac:picMkLst>
            <pc:docMk/>
            <pc:sldMk cId="3837788900" sldId="11752"/>
            <ac:picMk id="2" creationId="{3298DA2F-9E6B-91F5-1B94-7658EA1930FD}"/>
          </ac:picMkLst>
        </pc:picChg>
        <pc:picChg chg="add mod">
          <ac:chgData name="Melissa Jong" userId="bd06093d-6c61-4578-b339-b7ca178e5801" providerId="ADAL" clId="{1B5B0A07-E4BC-4E02-A1CA-379B0D77DD68}" dt="2024-02-27T17:59:11.308" v="1366" actId="1076"/>
          <ac:picMkLst>
            <pc:docMk/>
            <pc:sldMk cId="3837788900" sldId="11752"/>
            <ac:picMk id="5" creationId="{8FE82767-86A6-6097-F16B-F7DEC0037777}"/>
          </ac:picMkLst>
        </pc:picChg>
      </pc:sldChg>
      <pc:sldChg chg="addSp delSp modSp add del mod modNotesTx">
        <pc:chgData name="Melissa Jong" userId="bd06093d-6c61-4578-b339-b7ca178e5801" providerId="ADAL" clId="{1B5B0A07-E4BC-4E02-A1CA-379B0D77DD68}" dt="2024-02-22T20:49:16.917" v="229" actId="2696"/>
        <pc:sldMkLst>
          <pc:docMk/>
          <pc:sldMk cId="3155715076" sldId="11753"/>
        </pc:sldMkLst>
        <pc:spChg chg="add mod">
          <ac:chgData name="Melissa Jong" userId="bd06093d-6c61-4578-b339-b7ca178e5801" providerId="ADAL" clId="{1B5B0A07-E4BC-4E02-A1CA-379B0D77DD68}" dt="2024-02-22T20:35:20.820" v="189" actId="20577"/>
          <ac:spMkLst>
            <pc:docMk/>
            <pc:sldMk cId="3155715076" sldId="11753"/>
            <ac:spMk id="3" creationId="{186B96B2-10FD-891C-327A-79EB65F0CA86}"/>
          </ac:spMkLst>
        </pc:spChg>
        <pc:spChg chg="mod">
          <ac:chgData name="Melissa Jong" userId="bd06093d-6c61-4578-b339-b7ca178e5801" providerId="ADAL" clId="{1B5B0A07-E4BC-4E02-A1CA-379B0D77DD68}" dt="2024-02-22T20:34:37.150" v="165" actId="20577"/>
          <ac:spMkLst>
            <pc:docMk/>
            <pc:sldMk cId="3155715076" sldId="11753"/>
            <ac:spMk id="15" creationId="{1605E03A-6F10-F402-88F3-16EBAC0C6481}"/>
          </ac:spMkLst>
        </pc:spChg>
        <pc:spChg chg="del">
          <ac:chgData name="Melissa Jong" userId="bd06093d-6c61-4578-b339-b7ca178e5801" providerId="ADAL" clId="{1B5B0A07-E4BC-4E02-A1CA-379B0D77DD68}" dt="2024-02-22T20:34:39.330" v="166" actId="478"/>
          <ac:spMkLst>
            <pc:docMk/>
            <pc:sldMk cId="3155715076" sldId="11753"/>
            <ac:spMk id="16" creationId="{BFD246E5-67F9-C6AB-E713-FF6E472FDE48}"/>
          </ac:spMkLst>
        </pc:spChg>
        <pc:graphicFrameChg chg="del">
          <ac:chgData name="Melissa Jong" userId="bd06093d-6c61-4578-b339-b7ca178e5801" providerId="ADAL" clId="{1B5B0A07-E4BC-4E02-A1CA-379B0D77DD68}" dt="2024-02-22T20:34:50.029" v="171" actId="478"/>
          <ac:graphicFrameMkLst>
            <pc:docMk/>
            <pc:sldMk cId="3155715076" sldId="11753"/>
            <ac:graphicFrameMk id="5" creationId="{AE2A571D-1B92-8ACD-EDAA-19C2169E9536}"/>
          </ac:graphicFrameMkLst>
        </pc:graphicFrameChg>
        <pc:picChg chg="add mod">
          <ac:chgData name="Melissa Jong" userId="bd06093d-6c61-4578-b339-b7ca178e5801" providerId="ADAL" clId="{1B5B0A07-E4BC-4E02-A1CA-379B0D77DD68}" dt="2024-02-22T20:35:03.148" v="174" actId="1076"/>
          <ac:picMkLst>
            <pc:docMk/>
            <pc:sldMk cId="3155715076" sldId="11753"/>
            <ac:picMk id="2" creationId="{EA9A7028-A438-2BFB-0EE1-9B964ABA598F}"/>
          </ac:picMkLst>
        </pc:picChg>
      </pc:sldChg>
      <pc:sldChg chg="addSp modSp add mod modNotesTx">
        <pc:chgData name="Melissa Jong" userId="bd06093d-6c61-4578-b339-b7ca178e5801" providerId="ADAL" clId="{1B5B0A07-E4BC-4E02-A1CA-379B0D77DD68}" dt="2024-02-22T20:48:20.601" v="195"/>
        <pc:sldMkLst>
          <pc:docMk/>
          <pc:sldMk cId="1521417595" sldId="11754"/>
        </pc:sldMkLst>
        <pc:spChg chg="mod">
          <ac:chgData name="Melissa Jong" userId="bd06093d-6c61-4578-b339-b7ca178e5801" providerId="ADAL" clId="{1B5B0A07-E4BC-4E02-A1CA-379B0D77DD68}" dt="2024-02-22T20:47:47.656" v="193" actId="113"/>
          <ac:spMkLst>
            <pc:docMk/>
            <pc:sldMk cId="1521417595" sldId="11754"/>
            <ac:spMk id="11" creationId="{52548E03-FF6F-0ED1-5E51-C12C41A78F29}"/>
          </ac:spMkLst>
        </pc:spChg>
        <pc:picChg chg="add mod">
          <ac:chgData name="Melissa Jong" userId="bd06093d-6c61-4578-b339-b7ca178e5801" providerId="ADAL" clId="{1B5B0A07-E4BC-4E02-A1CA-379B0D77DD68}" dt="2024-02-22T20:48:20.601" v="195"/>
          <ac:picMkLst>
            <pc:docMk/>
            <pc:sldMk cId="1521417595" sldId="11754"/>
            <ac:picMk id="3" creationId="{9D5AE39F-E100-910B-ED82-6DC39AFD70FB}"/>
          </ac:picMkLst>
        </pc:picChg>
      </pc:sldChg>
      <pc:sldChg chg="addSp delSp modSp add del mod modNotesTx">
        <pc:chgData name="Melissa Jong" userId="bd06093d-6c61-4578-b339-b7ca178e5801" providerId="ADAL" clId="{1B5B0A07-E4BC-4E02-A1CA-379B0D77DD68}" dt="2024-02-27T18:07:55.871" v="1704" actId="47"/>
        <pc:sldMkLst>
          <pc:docMk/>
          <pc:sldMk cId="379569571" sldId="11755"/>
        </pc:sldMkLst>
        <pc:spChg chg="del">
          <ac:chgData name="Melissa Jong" userId="bd06093d-6c61-4578-b339-b7ca178e5801" providerId="ADAL" clId="{1B5B0A07-E4BC-4E02-A1CA-379B0D77DD68}" dt="2024-02-22T20:49:42.695" v="234" actId="478"/>
          <ac:spMkLst>
            <pc:docMk/>
            <pc:sldMk cId="379569571" sldId="11755"/>
            <ac:spMk id="3" creationId="{186B96B2-10FD-891C-327A-79EB65F0CA86}"/>
          </ac:spMkLst>
        </pc:spChg>
        <pc:spChg chg="add mod">
          <ac:chgData name="Melissa Jong" userId="bd06093d-6c61-4578-b339-b7ca178e5801" providerId="ADAL" clId="{1B5B0A07-E4BC-4E02-A1CA-379B0D77DD68}" dt="2024-02-22T20:55:35.240" v="559" actId="20577"/>
          <ac:spMkLst>
            <pc:docMk/>
            <pc:sldMk cId="379569571" sldId="11755"/>
            <ac:spMk id="6" creationId="{F3BD7E80-8541-2E98-560F-3D97113CA8FB}"/>
          </ac:spMkLst>
        </pc:spChg>
        <pc:spChg chg="mod">
          <ac:chgData name="Melissa Jong" userId="bd06093d-6c61-4578-b339-b7ca178e5801" providerId="ADAL" clId="{1B5B0A07-E4BC-4E02-A1CA-379B0D77DD68}" dt="2024-02-22T20:50:27.389" v="264" actId="20577"/>
          <ac:spMkLst>
            <pc:docMk/>
            <pc:sldMk cId="379569571" sldId="11755"/>
            <ac:spMk id="15" creationId="{1605E03A-6F10-F402-88F3-16EBAC0C6481}"/>
          </ac:spMkLst>
        </pc:spChg>
        <pc:picChg chg="del">
          <ac:chgData name="Melissa Jong" userId="bd06093d-6c61-4578-b339-b7ca178e5801" providerId="ADAL" clId="{1B5B0A07-E4BC-4E02-A1CA-379B0D77DD68}" dt="2024-02-22T20:49:30.195" v="231" actId="478"/>
          <ac:picMkLst>
            <pc:docMk/>
            <pc:sldMk cId="379569571" sldId="11755"/>
            <ac:picMk id="2" creationId="{EA9A7028-A438-2BFB-0EE1-9B964ABA598F}"/>
          </ac:picMkLst>
        </pc:picChg>
        <pc:picChg chg="add mod">
          <ac:chgData name="Melissa Jong" userId="bd06093d-6c61-4578-b339-b7ca178e5801" providerId="ADAL" clId="{1B5B0A07-E4BC-4E02-A1CA-379B0D77DD68}" dt="2024-02-22T20:50:35.251" v="266" actId="14100"/>
          <ac:picMkLst>
            <pc:docMk/>
            <pc:sldMk cId="379569571" sldId="11755"/>
            <ac:picMk id="5" creationId="{F3A570F7-6D06-5420-E892-649770610F39}"/>
          </ac:picMkLst>
        </pc:picChg>
      </pc:sldChg>
      <pc:sldChg chg="addSp delSp modSp add del mod modNotesTx">
        <pc:chgData name="Melissa Jong" userId="bd06093d-6c61-4578-b339-b7ca178e5801" providerId="ADAL" clId="{1B5B0A07-E4BC-4E02-A1CA-379B0D77DD68}" dt="2024-02-27T18:05:38.855" v="1547" actId="47"/>
        <pc:sldMkLst>
          <pc:docMk/>
          <pc:sldMk cId="2579916438" sldId="11756"/>
        </pc:sldMkLst>
        <pc:spChg chg="del">
          <ac:chgData name="Melissa Jong" userId="bd06093d-6c61-4578-b339-b7ca178e5801" providerId="ADAL" clId="{1B5B0A07-E4BC-4E02-A1CA-379B0D77DD68}" dt="2024-02-22T20:49:12.629" v="228" actId="478"/>
          <ac:spMkLst>
            <pc:docMk/>
            <pc:sldMk cId="2579916438" sldId="11756"/>
            <ac:spMk id="3" creationId="{1B356198-1009-3436-16BE-E790DC09B9FA}"/>
          </ac:spMkLst>
        </pc:spChg>
        <pc:spChg chg="del">
          <ac:chgData name="Melissa Jong" userId="bd06093d-6c61-4578-b339-b7ca178e5801" providerId="ADAL" clId="{1B5B0A07-E4BC-4E02-A1CA-379B0D77DD68}" dt="2024-02-22T20:48:42.648" v="222" actId="478"/>
          <ac:spMkLst>
            <pc:docMk/>
            <pc:sldMk cId="2579916438" sldId="11756"/>
            <ac:spMk id="4" creationId="{389FAC27-E04B-87C1-3315-77E9F0188598}"/>
          </ac:spMkLst>
        </pc:spChg>
        <pc:spChg chg="add mod">
          <ac:chgData name="Melissa Jong" userId="bd06093d-6c61-4578-b339-b7ca178e5801" providerId="ADAL" clId="{1B5B0A07-E4BC-4E02-A1CA-379B0D77DD68}" dt="2024-02-27T18:03:45.334" v="1452" actId="20577"/>
          <ac:spMkLst>
            <pc:docMk/>
            <pc:sldMk cId="2579916438" sldId="11756"/>
            <ac:spMk id="6" creationId="{65BA7725-AFF3-AC94-E406-FC13488097E2}"/>
          </ac:spMkLst>
        </pc:spChg>
        <pc:spChg chg="mod">
          <ac:chgData name="Melissa Jong" userId="bd06093d-6c61-4578-b339-b7ca178e5801" providerId="ADAL" clId="{1B5B0A07-E4BC-4E02-A1CA-379B0D77DD68}" dt="2024-02-22T20:48:36.220" v="219" actId="20577"/>
          <ac:spMkLst>
            <pc:docMk/>
            <pc:sldMk cId="2579916438" sldId="11756"/>
            <ac:spMk id="12" creationId="{4F59EE17-B11A-DC26-A6AF-FA2125C22DE4}"/>
          </ac:spMkLst>
        </pc:spChg>
        <pc:picChg chg="del">
          <ac:chgData name="Melissa Jong" userId="bd06093d-6c61-4578-b339-b7ca178e5801" providerId="ADAL" clId="{1B5B0A07-E4BC-4E02-A1CA-379B0D77DD68}" dt="2024-02-22T20:48:30.962" v="198" actId="478"/>
          <ac:picMkLst>
            <pc:docMk/>
            <pc:sldMk cId="2579916438" sldId="11756"/>
            <ac:picMk id="2" creationId="{3298DA2F-9E6B-91F5-1B94-7658EA1930FD}"/>
          </ac:picMkLst>
        </pc:picChg>
        <pc:picChg chg="add mod">
          <ac:chgData name="Melissa Jong" userId="bd06093d-6c61-4578-b339-b7ca178e5801" providerId="ADAL" clId="{1B5B0A07-E4BC-4E02-A1CA-379B0D77DD68}" dt="2024-02-22T20:49:23.298" v="230" actId="1076"/>
          <ac:picMkLst>
            <pc:docMk/>
            <pc:sldMk cId="2579916438" sldId="11756"/>
            <ac:picMk id="5" creationId="{25D465A7-F782-1436-3757-4B169F79F0CC}"/>
          </ac:picMkLst>
        </pc:picChg>
      </pc:sldChg>
      <pc:sldChg chg="addSp delSp modSp add mod modNotesTx">
        <pc:chgData name="Melissa Jong" userId="bd06093d-6c61-4578-b339-b7ca178e5801" providerId="ADAL" clId="{1B5B0A07-E4BC-4E02-A1CA-379B0D77DD68}" dt="2024-02-27T18:09:26.310" v="1745" actId="12"/>
        <pc:sldMkLst>
          <pc:docMk/>
          <pc:sldMk cId="3318532354" sldId="11757"/>
        </pc:sldMkLst>
        <pc:spChg chg="add mod">
          <ac:chgData name="Melissa Jong" userId="bd06093d-6c61-4578-b339-b7ca178e5801" providerId="ADAL" clId="{1B5B0A07-E4BC-4E02-A1CA-379B0D77DD68}" dt="2024-02-22T20:52:24.074" v="464" actId="20577"/>
          <ac:spMkLst>
            <pc:docMk/>
            <pc:sldMk cId="3318532354" sldId="11757"/>
            <ac:spMk id="2" creationId="{DDDDBA60-A943-9DF0-8967-EA87767CB8C7}"/>
          </ac:spMkLst>
        </pc:spChg>
        <pc:spChg chg="add mod">
          <ac:chgData name="Melissa Jong" userId="bd06093d-6c61-4578-b339-b7ca178e5801" providerId="ADAL" clId="{1B5B0A07-E4BC-4E02-A1CA-379B0D77DD68}" dt="2024-02-22T20:52:32.995" v="467" actId="1076"/>
          <ac:spMkLst>
            <pc:docMk/>
            <pc:sldMk cId="3318532354" sldId="11757"/>
            <ac:spMk id="3" creationId="{7B744F5E-BCC3-5957-841F-A0DD576D531B}"/>
          </ac:spMkLst>
        </pc:spChg>
        <pc:spChg chg="del">
          <ac:chgData name="Melissa Jong" userId="bd06093d-6c61-4578-b339-b7ca178e5801" providerId="ADAL" clId="{1B5B0A07-E4BC-4E02-A1CA-379B0D77DD68}" dt="2024-02-22T20:53:20.143" v="482" actId="478"/>
          <ac:spMkLst>
            <pc:docMk/>
            <pc:sldMk cId="3318532354" sldId="11757"/>
            <ac:spMk id="6" creationId="{F3BD7E80-8541-2E98-560F-3D97113CA8FB}"/>
          </ac:spMkLst>
        </pc:spChg>
        <pc:spChg chg="add mod">
          <ac:chgData name="Melissa Jong" userId="bd06093d-6c61-4578-b339-b7ca178e5801" providerId="ADAL" clId="{1B5B0A07-E4BC-4E02-A1CA-379B0D77DD68}" dt="2024-02-27T18:09:26.310" v="1745" actId="12"/>
          <ac:spMkLst>
            <pc:docMk/>
            <pc:sldMk cId="3318532354" sldId="11757"/>
            <ac:spMk id="8" creationId="{9290B3C3-6F9F-A09D-85FA-3F2ECCEA86E0}"/>
          </ac:spMkLst>
        </pc:spChg>
        <pc:spChg chg="add mod">
          <ac:chgData name="Melissa Jong" userId="bd06093d-6c61-4578-b339-b7ca178e5801" providerId="ADAL" clId="{1B5B0A07-E4BC-4E02-A1CA-379B0D77DD68}" dt="2024-02-27T18:08:27.023" v="1710" actId="20577"/>
          <ac:spMkLst>
            <pc:docMk/>
            <pc:sldMk cId="3318532354" sldId="11757"/>
            <ac:spMk id="9" creationId="{2C947FED-A6E5-0225-DB9F-9C4668FAE209}"/>
          </ac:spMkLst>
        </pc:spChg>
        <pc:spChg chg="add mod">
          <ac:chgData name="Melissa Jong" userId="bd06093d-6c61-4578-b339-b7ca178e5801" providerId="ADAL" clId="{1B5B0A07-E4BC-4E02-A1CA-379B0D77DD68}" dt="2024-02-22T20:53:57.924" v="516" actId="20577"/>
          <ac:spMkLst>
            <pc:docMk/>
            <pc:sldMk cId="3318532354" sldId="11757"/>
            <ac:spMk id="10" creationId="{F4286364-CE47-43EC-805B-AB49947E00C4}"/>
          </ac:spMkLst>
        </pc:spChg>
        <pc:spChg chg="add mod">
          <ac:chgData name="Melissa Jong" userId="bd06093d-6c61-4578-b339-b7ca178e5801" providerId="ADAL" clId="{1B5B0A07-E4BC-4E02-A1CA-379B0D77DD68}" dt="2024-02-22T20:55:48.737" v="570" actId="207"/>
          <ac:spMkLst>
            <pc:docMk/>
            <pc:sldMk cId="3318532354" sldId="11757"/>
            <ac:spMk id="11" creationId="{663D7F5F-4684-41F5-D8A9-537596621235}"/>
          </ac:spMkLst>
        </pc:spChg>
        <pc:spChg chg="mod">
          <ac:chgData name="Melissa Jong" userId="bd06093d-6c61-4578-b339-b7ca178e5801" providerId="ADAL" clId="{1B5B0A07-E4BC-4E02-A1CA-379B0D77DD68}" dt="2024-02-22T20:51:28.800" v="302" actId="20577"/>
          <ac:spMkLst>
            <pc:docMk/>
            <pc:sldMk cId="3318532354" sldId="11757"/>
            <ac:spMk id="15" creationId="{1605E03A-6F10-F402-88F3-16EBAC0C6481}"/>
          </ac:spMkLst>
        </pc:spChg>
        <pc:picChg chg="del mod">
          <ac:chgData name="Melissa Jong" userId="bd06093d-6c61-4578-b339-b7ca178e5801" providerId="ADAL" clId="{1B5B0A07-E4BC-4E02-A1CA-379B0D77DD68}" dt="2024-02-27T18:08:08.195" v="1706" actId="478"/>
          <ac:picMkLst>
            <pc:docMk/>
            <pc:sldMk cId="3318532354" sldId="11757"/>
            <ac:picMk id="5" creationId="{F3A570F7-6D06-5420-E892-649770610F39}"/>
          </ac:picMkLst>
        </pc:picChg>
      </pc:sldChg>
      <pc:sldChg chg="addSp delSp modSp add mod modNotesTx">
        <pc:chgData name="Melissa Jong" userId="bd06093d-6c61-4578-b339-b7ca178e5801" providerId="ADAL" clId="{1B5B0A07-E4BC-4E02-A1CA-379B0D77DD68}" dt="2024-02-22T21:01:07.903" v="763"/>
        <pc:sldMkLst>
          <pc:docMk/>
          <pc:sldMk cId="2535289318" sldId="11758"/>
        </pc:sldMkLst>
        <pc:spChg chg="mod">
          <ac:chgData name="Melissa Jong" userId="bd06093d-6c61-4578-b339-b7ca178e5801" providerId="ADAL" clId="{1B5B0A07-E4BC-4E02-A1CA-379B0D77DD68}" dt="2024-02-22T20:57:36.399" v="652" actId="20577"/>
          <ac:spMkLst>
            <pc:docMk/>
            <pc:sldMk cId="2535289318" sldId="11758"/>
            <ac:spMk id="2" creationId="{BCDD3C89-8CCB-EFF2-46B3-BAEC7864A73B}"/>
          </ac:spMkLst>
        </pc:spChg>
        <pc:spChg chg="add mod">
          <ac:chgData name="Melissa Jong" userId="bd06093d-6c61-4578-b339-b7ca178e5801" providerId="ADAL" clId="{1B5B0A07-E4BC-4E02-A1CA-379B0D77DD68}" dt="2024-02-22T21:00:31.843" v="738" actId="20577"/>
          <ac:spMkLst>
            <pc:docMk/>
            <pc:sldMk cId="2535289318" sldId="11758"/>
            <ac:spMk id="4" creationId="{F49E47C7-8ECF-7EE7-356C-A95B748348E8}"/>
          </ac:spMkLst>
        </pc:spChg>
        <pc:spChg chg="add mod">
          <ac:chgData name="Melissa Jong" userId="bd06093d-6c61-4578-b339-b7ca178e5801" providerId="ADAL" clId="{1B5B0A07-E4BC-4E02-A1CA-379B0D77DD68}" dt="2024-02-22T21:00:46.635" v="746" actId="1076"/>
          <ac:spMkLst>
            <pc:docMk/>
            <pc:sldMk cId="2535289318" sldId="11758"/>
            <ac:spMk id="6" creationId="{1EA0F123-C3E4-A1D1-54DD-03B2B112EFD1}"/>
          </ac:spMkLst>
        </pc:spChg>
        <pc:spChg chg="add mod">
          <ac:chgData name="Melissa Jong" userId="bd06093d-6c61-4578-b339-b7ca178e5801" providerId="ADAL" clId="{1B5B0A07-E4BC-4E02-A1CA-379B0D77DD68}" dt="2024-02-22T21:01:03.313" v="762" actId="207"/>
          <ac:spMkLst>
            <pc:docMk/>
            <pc:sldMk cId="2535289318" sldId="11758"/>
            <ac:spMk id="7" creationId="{0C5CA642-0074-6F93-8497-F2A626481C4F}"/>
          </ac:spMkLst>
        </pc:spChg>
        <pc:graphicFrameChg chg="add mod modGraphic">
          <ac:chgData name="Melissa Jong" userId="bd06093d-6c61-4578-b339-b7ca178e5801" providerId="ADAL" clId="{1B5B0A07-E4BC-4E02-A1CA-379B0D77DD68}" dt="2024-02-22T20:59:59.727" v="724" actId="1076"/>
          <ac:graphicFrameMkLst>
            <pc:docMk/>
            <pc:sldMk cId="2535289318" sldId="11758"/>
            <ac:graphicFrameMk id="3" creationId="{CFF28B5B-F31F-775C-4947-AA55CBEA2ADF}"/>
          </ac:graphicFrameMkLst>
        </pc:graphicFrameChg>
        <pc:graphicFrameChg chg="del">
          <ac:chgData name="Melissa Jong" userId="bd06093d-6c61-4578-b339-b7ca178e5801" providerId="ADAL" clId="{1B5B0A07-E4BC-4E02-A1CA-379B0D77DD68}" dt="2024-02-22T20:57:43.262" v="653" actId="478"/>
          <ac:graphicFrameMkLst>
            <pc:docMk/>
            <pc:sldMk cId="2535289318" sldId="11758"/>
            <ac:graphicFrameMk id="5" creationId="{197FE427-33B2-9147-AD57-2D90A076B737}"/>
          </ac:graphicFrameMkLst>
        </pc:graphicFrameChg>
      </pc:sldChg>
      <pc:sldChg chg="addSp modSp add mod modNotesTx">
        <pc:chgData name="Melissa Jong" userId="bd06093d-6c61-4578-b339-b7ca178e5801" providerId="ADAL" clId="{1B5B0A07-E4BC-4E02-A1CA-379B0D77DD68}" dt="2024-02-22T21:03:56.648" v="826"/>
        <pc:sldMkLst>
          <pc:docMk/>
          <pc:sldMk cId="197087651" sldId="11759"/>
        </pc:sldMkLst>
        <pc:spChg chg="mod">
          <ac:chgData name="Melissa Jong" userId="bd06093d-6c61-4578-b339-b7ca178e5801" providerId="ADAL" clId="{1B5B0A07-E4BC-4E02-A1CA-379B0D77DD68}" dt="2024-02-22T21:01:54.410" v="788" actId="20577"/>
          <ac:spMkLst>
            <pc:docMk/>
            <pc:sldMk cId="197087651" sldId="11759"/>
            <ac:spMk id="2" creationId="{52A1365F-3DED-A504-CFB1-8B9130D5EBD5}"/>
          </ac:spMkLst>
        </pc:spChg>
        <pc:spChg chg="mod">
          <ac:chgData name="Melissa Jong" userId="bd06093d-6c61-4578-b339-b7ca178e5801" providerId="ADAL" clId="{1B5B0A07-E4BC-4E02-A1CA-379B0D77DD68}" dt="2024-02-22T21:02:32.954" v="796" actId="255"/>
          <ac:spMkLst>
            <pc:docMk/>
            <pc:sldMk cId="197087651" sldId="11759"/>
            <ac:spMk id="3" creationId="{A42F4F7B-F05D-33FA-C827-EED59BA5C29A}"/>
          </ac:spMkLst>
        </pc:spChg>
        <pc:spChg chg="mod">
          <ac:chgData name="Melissa Jong" userId="bd06093d-6c61-4578-b339-b7ca178e5801" providerId="ADAL" clId="{1B5B0A07-E4BC-4E02-A1CA-379B0D77DD68}" dt="2024-02-22T21:02:29.673" v="795" actId="255"/>
          <ac:spMkLst>
            <pc:docMk/>
            <pc:sldMk cId="197087651" sldId="11759"/>
            <ac:spMk id="4" creationId="{1F56B7A9-177C-F25B-ED8E-003AFD68752C}"/>
          </ac:spMkLst>
        </pc:spChg>
        <pc:spChg chg="add mod">
          <ac:chgData name="Melissa Jong" userId="bd06093d-6c61-4578-b339-b7ca178e5801" providerId="ADAL" clId="{1B5B0A07-E4BC-4E02-A1CA-379B0D77DD68}" dt="2024-02-22T21:02:53.689" v="805" actId="1076"/>
          <ac:spMkLst>
            <pc:docMk/>
            <pc:sldMk cId="197087651" sldId="11759"/>
            <ac:spMk id="5" creationId="{0EA5079E-CC95-61F5-3EA3-2BF5F6F119E1}"/>
          </ac:spMkLst>
        </pc:spChg>
        <pc:spChg chg="add mod">
          <ac:chgData name="Melissa Jong" userId="bd06093d-6c61-4578-b339-b7ca178e5801" providerId="ADAL" clId="{1B5B0A07-E4BC-4E02-A1CA-379B0D77DD68}" dt="2024-02-22T21:03:11.411" v="821" actId="207"/>
          <ac:spMkLst>
            <pc:docMk/>
            <pc:sldMk cId="197087651" sldId="11759"/>
            <ac:spMk id="15" creationId="{BFFAE1B2-0990-4877-8A3F-9B6420AB516B}"/>
          </ac:spMkLst>
        </pc:spChg>
        <pc:spChg chg="mod">
          <ac:chgData name="Melissa Jong" userId="bd06093d-6c61-4578-b339-b7ca178e5801" providerId="ADAL" clId="{1B5B0A07-E4BC-4E02-A1CA-379B0D77DD68}" dt="2024-02-22T21:02:26.746" v="794" actId="255"/>
          <ac:spMkLst>
            <pc:docMk/>
            <pc:sldMk cId="197087651" sldId="11759"/>
            <ac:spMk id="39" creationId="{719E8C7F-6492-6B7A-F6BC-D33749D3EFAE}"/>
          </ac:spMkLst>
        </pc:spChg>
      </pc:sldChg>
      <pc:sldChg chg="delSp add del mod">
        <pc:chgData name="Melissa Jong" userId="bd06093d-6c61-4578-b339-b7ca178e5801" providerId="ADAL" clId="{1B5B0A07-E4BC-4E02-A1CA-379B0D77DD68}" dt="2024-02-22T21:03:33.502" v="825" actId="47"/>
        <pc:sldMkLst>
          <pc:docMk/>
          <pc:sldMk cId="2792948119" sldId="11760"/>
        </pc:sldMkLst>
        <pc:spChg chg="del">
          <ac:chgData name="Melissa Jong" userId="bd06093d-6c61-4578-b339-b7ca178e5801" providerId="ADAL" clId="{1B5B0A07-E4BC-4E02-A1CA-379B0D77DD68}" dt="2024-02-22T21:03:29.685" v="823" actId="478"/>
          <ac:spMkLst>
            <pc:docMk/>
            <pc:sldMk cId="2792948119" sldId="11760"/>
            <ac:spMk id="9" creationId="{2C947FED-A6E5-0225-DB9F-9C4668FAE209}"/>
          </ac:spMkLst>
        </pc:spChg>
        <pc:spChg chg="del">
          <ac:chgData name="Melissa Jong" userId="bd06093d-6c61-4578-b339-b7ca178e5801" providerId="ADAL" clId="{1B5B0A07-E4BC-4E02-A1CA-379B0D77DD68}" dt="2024-02-22T21:03:31.547" v="824" actId="478"/>
          <ac:spMkLst>
            <pc:docMk/>
            <pc:sldMk cId="2792948119" sldId="11760"/>
            <ac:spMk id="11" creationId="{663D7F5F-4684-41F5-D8A9-537596621235}"/>
          </ac:spMkLst>
        </pc:spChg>
      </pc:sldChg>
      <pc:sldChg chg="modSp add mod modNotesTx">
        <pc:chgData name="Melissa Jong" userId="bd06093d-6c61-4578-b339-b7ca178e5801" providerId="ADAL" clId="{1B5B0A07-E4BC-4E02-A1CA-379B0D77DD68}" dt="2024-02-22T21:04:25.188" v="831"/>
        <pc:sldMkLst>
          <pc:docMk/>
          <pc:sldMk cId="3731013460" sldId="11760"/>
        </pc:sldMkLst>
        <pc:spChg chg="mod">
          <ac:chgData name="Melissa Jong" userId="bd06093d-6c61-4578-b339-b7ca178e5801" providerId="ADAL" clId="{1B5B0A07-E4BC-4E02-A1CA-379B0D77DD68}" dt="2024-02-22T21:04:17.130" v="829" actId="113"/>
          <ac:spMkLst>
            <pc:docMk/>
            <pc:sldMk cId="3731013460" sldId="11760"/>
            <ac:spMk id="11" creationId="{52548E03-FF6F-0ED1-5E51-C12C41A78F29}"/>
          </ac:spMkLst>
        </pc:spChg>
      </pc:sldChg>
      <pc:sldChg chg="modSp add mod modNotesTx">
        <pc:chgData name="Melissa Jong" userId="bd06093d-6c61-4578-b339-b7ca178e5801" providerId="ADAL" clId="{1B5B0A07-E4BC-4E02-A1CA-379B0D77DD68}" dt="2024-02-22T21:04:48.648" v="837" actId="20577"/>
        <pc:sldMkLst>
          <pc:docMk/>
          <pc:sldMk cId="277934955" sldId="11761"/>
        </pc:sldMkLst>
        <pc:spChg chg="mod">
          <ac:chgData name="Melissa Jong" userId="bd06093d-6c61-4578-b339-b7ca178e5801" providerId="ADAL" clId="{1B5B0A07-E4BC-4E02-A1CA-379B0D77DD68}" dt="2024-02-22T21:04:48.648" v="837" actId="20577"/>
          <ac:spMkLst>
            <pc:docMk/>
            <pc:sldMk cId="277934955" sldId="11761"/>
            <ac:spMk id="4" creationId="{8BE12AE1-26E2-F0E1-A409-55581B166F54}"/>
          </ac:spMkLst>
        </pc:spChg>
        <pc:spChg chg="mod">
          <ac:chgData name="Melissa Jong" userId="bd06093d-6c61-4578-b339-b7ca178e5801" providerId="ADAL" clId="{1B5B0A07-E4BC-4E02-A1CA-379B0D77DD68}" dt="2024-02-22T21:04:34.569" v="834" actId="113"/>
          <ac:spMkLst>
            <pc:docMk/>
            <pc:sldMk cId="277934955" sldId="11761"/>
            <ac:spMk id="11" creationId="{52548E03-FF6F-0ED1-5E51-C12C41A78F29}"/>
          </ac:spMkLst>
        </pc:spChg>
      </pc:sldChg>
      <pc:sldChg chg="modSp add mod modNotesTx">
        <pc:chgData name="Melissa Jong" userId="bd06093d-6c61-4578-b339-b7ca178e5801" providerId="ADAL" clId="{1B5B0A07-E4BC-4E02-A1CA-379B0D77DD68}" dt="2024-02-22T21:15:10.427" v="1094" actId="113"/>
        <pc:sldMkLst>
          <pc:docMk/>
          <pc:sldMk cId="3470967843" sldId="11762"/>
        </pc:sldMkLst>
        <pc:spChg chg="mod">
          <ac:chgData name="Melissa Jong" userId="bd06093d-6c61-4578-b339-b7ca178e5801" providerId="ADAL" clId="{1B5B0A07-E4BC-4E02-A1CA-379B0D77DD68}" dt="2024-02-22T21:05:29.176" v="890" actId="20577"/>
          <ac:spMkLst>
            <pc:docMk/>
            <pc:sldMk cId="3470967843" sldId="11762"/>
            <ac:spMk id="3" creationId="{DF33BD53-F70E-A746-74FC-919907385209}"/>
          </ac:spMkLst>
        </pc:spChg>
        <pc:spChg chg="mod">
          <ac:chgData name="Melissa Jong" userId="bd06093d-6c61-4578-b339-b7ca178e5801" providerId="ADAL" clId="{1B5B0A07-E4BC-4E02-A1CA-379B0D77DD68}" dt="2024-02-22T21:15:10.427" v="1094" actId="113"/>
          <ac:spMkLst>
            <pc:docMk/>
            <pc:sldMk cId="3470967843" sldId="11762"/>
            <ac:spMk id="11" creationId="{52548E03-FF6F-0ED1-5E51-C12C41A78F29}"/>
          </ac:spMkLst>
        </pc:spChg>
      </pc:sldChg>
      <pc:sldChg chg="addSp delSp modSp add del mod setBg">
        <pc:chgData name="Melissa Jong" userId="bd06093d-6c61-4578-b339-b7ca178e5801" providerId="ADAL" clId="{1B5B0A07-E4BC-4E02-A1CA-379B0D77DD68}" dt="2024-02-22T21:07:58.236" v="948" actId="47"/>
        <pc:sldMkLst>
          <pc:docMk/>
          <pc:sldMk cId="3194209314" sldId="11763"/>
        </pc:sldMkLst>
        <pc:spChg chg="add del mod">
          <ac:chgData name="Melissa Jong" userId="bd06093d-6c61-4578-b339-b7ca178e5801" providerId="ADAL" clId="{1B5B0A07-E4BC-4E02-A1CA-379B0D77DD68}" dt="2024-02-22T21:07:56.017" v="947" actId="1076"/>
          <ac:spMkLst>
            <pc:docMk/>
            <pc:sldMk cId="3194209314" sldId="11763"/>
            <ac:spMk id="4" creationId="{32E082E9-7EB8-6AB9-9D4E-151B78B246A2}"/>
          </ac:spMkLst>
        </pc:spChg>
        <pc:spChg chg="add del">
          <ac:chgData name="Melissa Jong" userId="bd06093d-6c61-4578-b339-b7ca178e5801" providerId="ADAL" clId="{1B5B0A07-E4BC-4E02-A1CA-379B0D77DD68}" dt="2024-02-22T21:07:54.018" v="946" actId="478"/>
          <ac:spMkLst>
            <pc:docMk/>
            <pc:sldMk cId="3194209314" sldId="11763"/>
            <ac:spMk id="6" creationId="{CF6716CA-FC8A-64E6-DA15-DD7153E0B51E}"/>
          </ac:spMkLst>
        </pc:spChg>
        <pc:spChg chg="add del">
          <ac:chgData name="Melissa Jong" userId="bd06093d-6c61-4578-b339-b7ca178e5801" providerId="ADAL" clId="{1B5B0A07-E4BC-4E02-A1CA-379B0D77DD68}" dt="2024-02-22T21:07:54.018" v="946" actId="478"/>
          <ac:spMkLst>
            <pc:docMk/>
            <pc:sldMk cId="3194209314" sldId="11763"/>
            <ac:spMk id="7" creationId="{BCE7C52C-71CA-ED99-17EB-F237B09DD4D0}"/>
          </ac:spMkLst>
        </pc:spChg>
        <pc:spChg chg="add del">
          <ac:chgData name="Melissa Jong" userId="bd06093d-6c61-4578-b339-b7ca178e5801" providerId="ADAL" clId="{1B5B0A07-E4BC-4E02-A1CA-379B0D77DD68}" dt="2024-02-22T21:07:54.018" v="946" actId="478"/>
          <ac:spMkLst>
            <pc:docMk/>
            <pc:sldMk cId="3194209314" sldId="11763"/>
            <ac:spMk id="8" creationId="{1F7B931F-3D9E-F326-A145-2BFD3CD3B61E}"/>
          </ac:spMkLst>
        </pc:spChg>
        <pc:spChg chg="add del">
          <ac:chgData name="Melissa Jong" userId="bd06093d-6c61-4578-b339-b7ca178e5801" providerId="ADAL" clId="{1B5B0A07-E4BC-4E02-A1CA-379B0D77DD68}" dt="2024-02-22T21:07:54.018" v="946" actId="478"/>
          <ac:spMkLst>
            <pc:docMk/>
            <pc:sldMk cId="3194209314" sldId="11763"/>
            <ac:spMk id="12" creationId="{72E91515-277C-7E64-8B23-943BABE33B4A}"/>
          </ac:spMkLst>
        </pc:spChg>
        <pc:spChg chg="add del">
          <ac:chgData name="Melissa Jong" userId="bd06093d-6c61-4578-b339-b7ca178e5801" providerId="ADAL" clId="{1B5B0A07-E4BC-4E02-A1CA-379B0D77DD68}" dt="2024-02-22T21:07:54.018" v="946" actId="478"/>
          <ac:spMkLst>
            <pc:docMk/>
            <pc:sldMk cId="3194209314" sldId="11763"/>
            <ac:spMk id="13" creationId="{302ABE9F-885F-157D-A282-C2F97B6B89A0}"/>
          </ac:spMkLst>
        </pc:spChg>
        <pc:spChg chg="add del mod">
          <ac:chgData name="Melissa Jong" userId="bd06093d-6c61-4578-b339-b7ca178e5801" providerId="ADAL" clId="{1B5B0A07-E4BC-4E02-A1CA-379B0D77DD68}" dt="2024-02-22T21:07:54.018" v="946" actId="478"/>
          <ac:spMkLst>
            <pc:docMk/>
            <pc:sldMk cId="3194209314" sldId="11763"/>
            <ac:spMk id="15" creationId="{3341A441-8B71-3AD7-14EA-F167C325A46C}"/>
          </ac:spMkLst>
        </pc:spChg>
        <pc:spChg chg="add del mod">
          <ac:chgData name="Melissa Jong" userId="bd06093d-6c61-4578-b339-b7ca178e5801" providerId="ADAL" clId="{1B5B0A07-E4BC-4E02-A1CA-379B0D77DD68}" dt="2024-02-22T21:07:54.018" v="946" actId="478"/>
          <ac:spMkLst>
            <pc:docMk/>
            <pc:sldMk cId="3194209314" sldId="11763"/>
            <ac:spMk id="18" creationId="{A8AF71E9-BF37-689C-6B19-3F6EF968987D}"/>
          </ac:spMkLst>
        </pc:spChg>
        <pc:spChg chg="mod">
          <ac:chgData name="Melissa Jong" userId="bd06093d-6c61-4578-b339-b7ca178e5801" providerId="ADAL" clId="{1B5B0A07-E4BC-4E02-A1CA-379B0D77DD68}" dt="2024-02-22T21:07:45.297" v="943" actId="20577"/>
          <ac:spMkLst>
            <pc:docMk/>
            <pc:sldMk cId="3194209314" sldId="11763"/>
            <ac:spMk id="19" creationId="{9E557626-2DBC-7048-DE85-6EA643B9F6E0}"/>
          </ac:spMkLst>
        </pc:spChg>
        <pc:spChg chg="add del mod">
          <ac:chgData name="Melissa Jong" userId="bd06093d-6c61-4578-b339-b7ca178e5801" providerId="ADAL" clId="{1B5B0A07-E4BC-4E02-A1CA-379B0D77DD68}" dt="2024-02-22T21:07:54.018" v="946" actId="478"/>
          <ac:spMkLst>
            <pc:docMk/>
            <pc:sldMk cId="3194209314" sldId="11763"/>
            <ac:spMk id="22" creationId="{3E98CCB0-FDD0-0C57-872D-E3CACDE67FA1}"/>
          </ac:spMkLst>
        </pc:spChg>
        <pc:spChg chg="add del mod">
          <ac:chgData name="Melissa Jong" userId="bd06093d-6c61-4578-b339-b7ca178e5801" providerId="ADAL" clId="{1B5B0A07-E4BC-4E02-A1CA-379B0D77DD68}" dt="2024-02-22T21:07:54.018" v="946" actId="478"/>
          <ac:spMkLst>
            <pc:docMk/>
            <pc:sldMk cId="3194209314" sldId="11763"/>
            <ac:spMk id="25" creationId="{D4F26371-5738-9A77-A186-08B1BDA489BE}"/>
          </ac:spMkLst>
        </pc:spChg>
        <pc:picChg chg="add del">
          <ac:chgData name="Melissa Jong" userId="bd06093d-6c61-4578-b339-b7ca178e5801" providerId="ADAL" clId="{1B5B0A07-E4BC-4E02-A1CA-379B0D77DD68}" dt="2024-02-22T21:07:54.018" v="946" actId="478"/>
          <ac:picMkLst>
            <pc:docMk/>
            <pc:sldMk cId="3194209314" sldId="11763"/>
            <ac:picMk id="2" creationId="{C1529158-50A6-4BBB-3D84-493B7A9DDC9A}"/>
          </ac:picMkLst>
        </pc:picChg>
        <pc:picChg chg="add del">
          <ac:chgData name="Melissa Jong" userId="bd06093d-6c61-4578-b339-b7ca178e5801" providerId="ADAL" clId="{1B5B0A07-E4BC-4E02-A1CA-379B0D77DD68}" dt="2024-02-22T21:07:54.018" v="946" actId="478"/>
          <ac:picMkLst>
            <pc:docMk/>
            <pc:sldMk cId="3194209314" sldId="11763"/>
            <ac:picMk id="3" creationId="{0176F847-036C-5344-2D4D-F457D37775B6}"/>
          </ac:picMkLst>
        </pc:picChg>
        <pc:picChg chg="add del">
          <ac:chgData name="Melissa Jong" userId="bd06093d-6c61-4578-b339-b7ca178e5801" providerId="ADAL" clId="{1B5B0A07-E4BC-4E02-A1CA-379B0D77DD68}" dt="2024-02-22T21:07:54.018" v="946" actId="478"/>
          <ac:picMkLst>
            <pc:docMk/>
            <pc:sldMk cId="3194209314" sldId="11763"/>
            <ac:picMk id="17" creationId="{AD82FB8B-E540-A786-4343-A70F8D51E253}"/>
          </ac:picMkLst>
        </pc:picChg>
        <pc:picChg chg="add del">
          <ac:chgData name="Melissa Jong" userId="bd06093d-6c61-4578-b339-b7ca178e5801" providerId="ADAL" clId="{1B5B0A07-E4BC-4E02-A1CA-379B0D77DD68}" dt="2024-02-22T21:07:54.018" v="946" actId="478"/>
          <ac:picMkLst>
            <pc:docMk/>
            <pc:sldMk cId="3194209314" sldId="11763"/>
            <ac:picMk id="21" creationId="{9C4B8D50-0128-057A-ED28-4EC8AFEBE6B7}"/>
          </ac:picMkLst>
        </pc:picChg>
        <pc:picChg chg="add del">
          <ac:chgData name="Melissa Jong" userId="bd06093d-6c61-4578-b339-b7ca178e5801" providerId="ADAL" clId="{1B5B0A07-E4BC-4E02-A1CA-379B0D77DD68}" dt="2024-02-22T21:07:54.018" v="946" actId="478"/>
          <ac:picMkLst>
            <pc:docMk/>
            <pc:sldMk cId="3194209314" sldId="11763"/>
            <ac:picMk id="24" creationId="{C9497A14-310C-B272-9330-EF9BA48ED47E}"/>
          </ac:picMkLst>
        </pc:picChg>
      </pc:sldChg>
      <pc:sldChg chg="addSp delSp modSp add mod modNotesTx">
        <pc:chgData name="Melissa Jong" userId="bd06093d-6c61-4578-b339-b7ca178e5801" providerId="ADAL" clId="{1B5B0A07-E4BC-4E02-A1CA-379B0D77DD68}" dt="2024-02-22T21:09:49.493" v="1071"/>
        <pc:sldMkLst>
          <pc:docMk/>
          <pc:sldMk cId="3485509050" sldId="11763"/>
        </pc:sldMkLst>
        <pc:spChg chg="mod">
          <ac:chgData name="Melissa Jong" userId="bd06093d-6c61-4578-b339-b7ca178e5801" providerId="ADAL" clId="{1B5B0A07-E4BC-4E02-A1CA-379B0D77DD68}" dt="2024-02-22T21:08:51.299" v="1038" actId="20577"/>
          <ac:spMkLst>
            <pc:docMk/>
            <pc:sldMk cId="3485509050" sldId="11763"/>
            <ac:spMk id="2" creationId="{B9BE4224-6D2F-D94B-6368-013AD47ABE4E}"/>
          </ac:spMkLst>
        </pc:spChg>
        <pc:spChg chg="add mod">
          <ac:chgData name="Melissa Jong" userId="bd06093d-6c61-4578-b339-b7ca178e5801" providerId="ADAL" clId="{1B5B0A07-E4BC-4E02-A1CA-379B0D77DD68}" dt="2024-02-22T21:09:45.773" v="1070" actId="20577"/>
          <ac:spMkLst>
            <pc:docMk/>
            <pc:sldMk cId="3485509050" sldId="11763"/>
            <ac:spMk id="3" creationId="{6056080D-0A1F-2467-29EA-8CCEC6DA78D9}"/>
          </ac:spMkLst>
        </pc:spChg>
        <pc:spChg chg="del">
          <ac:chgData name="Melissa Jong" userId="bd06093d-6c61-4578-b339-b7ca178e5801" providerId="ADAL" clId="{1B5B0A07-E4BC-4E02-A1CA-379B0D77DD68}" dt="2024-02-22T21:08:56.903" v="1039" actId="478"/>
          <ac:spMkLst>
            <pc:docMk/>
            <pc:sldMk cId="3485509050" sldId="11763"/>
            <ac:spMk id="4" creationId="{B3E644B7-DF47-DEC1-0E61-1DE1306E6A27}"/>
          </ac:spMkLst>
        </pc:spChg>
        <pc:spChg chg="mod">
          <ac:chgData name="Melissa Jong" userId="bd06093d-6c61-4578-b339-b7ca178e5801" providerId="ADAL" clId="{1B5B0A07-E4BC-4E02-A1CA-379B0D77DD68}" dt="2024-02-22T21:09:36.320" v="1049" actId="120"/>
          <ac:spMkLst>
            <pc:docMk/>
            <pc:sldMk cId="3485509050" sldId="11763"/>
            <ac:spMk id="5" creationId="{0E4C7D59-B4EC-27CC-F600-DC7C276C1F7F}"/>
          </ac:spMkLst>
        </pc:spChg>
        <pc:spChg chg="del">
          <ac:chgData name="Melissa Jong" userId="bd06093d-6c61-4578-b339-b7ca178e5801" providerId="ADAL" clId="{1B5B0A07-E4BC-4E02-A1CA-379B0D77DD68}" dt="2024-02-22T21:08:57.678" v="1040" actId="478"/>
          <ac:spMkLst>
            <pc:docMk/>
            <pc:sldMk cId="3485509050" sldId="11763"/>
            <ac:spMk id="6" creationId="{AC21C386-83DA-4B1F-ADB8-428029E5E2BB}"/>
          </ac:spMkLst>
        </pc:spChg>
        <pc:spChg chg="del">
          <ac:chgData name="Melissa Jong" userId="bd06093d-6c61-4578-b339-b7ca178e5801" providerId="ADAL" clId="{1B5B0A07-E4BC-4E02-A1CA-379B0D77DD68}" dt="2024-02-22T21:08:58.650" v="1041" actId="478"/>
          <ac:spMkLst>
            <pc:docMk/>
            <pc:sldMk cId="3485509050" sldId="11763"/>
            <ac:spMk id="7" creationId="{A7C254D8-0DF5-A8F2-20CB-8EAC43304DA0}"/>
          </ac:spMkLst>
        </pc:spChg>
        <pc:spChg chg="del">
          <ac:chgData name="Melissa Jong" userId="bd06093d-6c61-4578-b339-b7ca178e5801" providerId="ADAL" clId="{1B5B0A07-E4BC-4E02-A1CA-379B0D77DD68}" dt="2024-02-22T21:08:59.374" v="1042" actId="478"/>
          <ac:spMkLst>
            <pc:docMk/>
            <pc:sldMk cId="3485509050" sldId="11763"/>
            <ac:spMk id="8" creationId="{491845F1-E853-415D-57F1-4EDB4636B821}"/>
          </ac:spMkLst>
        </pc:spChg>
        <pc:spChg chg="del">
          <ac:chgData name="Melissa Jong" userId="bd06093d-6c61-4578-b339-b7ca178e5801" providerId="ADAL" clId="{1B5B0A07-E4BC-4E02-A1CA-379B0D77DD68}" dt="2024-02-22T21:09:00.241" v="1043" actId="478"/>
          <ac:spMkLst>
            <pc:docMk/>
            <pc:sldMk cId="3485509050" sldId="11763"/>
            <ac:spMk id="9" creationId="{2DFF787B-E10D-8D3D-5D13-9BB7C803A243}"/>
          </ac:spMkLst>
        </pc:spChg>
        <pc:spChg chg="mod">
          <ac:chgData name="Melissa Jong" userId="bd06093d-6c61-4578-b339-b7ca178e5801" providerId="ADAL" clId="{1B5B0A07-E4BC-4E02-A1CA-379B0D77DD68}" dt="2024-02-22T21:08:41.116" v="952" actId="20577"/>
          <ac:spMkLst>
            <pc:docMk/>
            <pc:sldMk cId="3485509050" sldId="11763"/>
            <ac:spMk id="12" creationId="{05A8D2F8-2F87-639B-7798-80B8C7DF5F84}"/>
          </ac:spMkLst>
        </pc:spChg>
      </pc:sldChg>
      <pc:sldChg chg="modSp add mod">
        <pc:chgData name="Melissa Jong" userId="bd06093d-6c61-4578-b339-b7ca178e5801" providerId="ADAL" clId="{1B5B0A07-E4BC-4E02-A1CA-379B0D77DD68}" dt="2024-02-22T21:10:24.439" v="1086" actId="20577"/>
        <pc:sldMkLst>
          <pc:docMk/>
          <pc:sldMk cId="2208574892" sldId="11764"/>
        </pc:sldMkLst>
        <pc:spChg chg="mod">
          <ac:chgData name="Melissa Jong" userId="bd06093d-6c61-4578-b339-b7ca178e5801" providerId="ADAL" clId="{1B5B0A07-E4BC-4E02-A1CA-379B0D77DD68}" dt="2024-02-22T21:10:09.290" v="1077" actId="20577"/>
          <ac:spMkLst>
            <pc:docMk/>
            <pc:sldMk cId="2208574892" sldId="11764"/>
            <ac:spMk id="2" creationId="{B77C8F8C-5A35-A5A1-B58D-90F3795925A7}"/>
          </ac:spMkLst>
        </pc:spChg>
        <pc:spChg chg="mod">
          <ac:chgData name="Melissa Jong" userId="bd06093d-6c61-4578-b339-b7ca178e5801" providerId="ADAL" clId="{1B5B0A07-E4BC-4E02-A1CA-379B0D77DD68}" dt="2024-02-22T21:10:24.439" v="1086" actId="20577"/>
          <ac:spMkLst>
            <pc:docMk/>
            <pc:sldMk cId="2208574892" sldId="11764"/>
            <ac:spMk id="7" creationId="{BCDE7316-E95A-9486-97ED-9BB5B9406BA6}"/>
          </ac:spMkLst>
        </pc:spChg>
      </pc:sldChg>
      <pc:sldChg chg="new del">
        <pc:chgData name="Melissa Jong" userId="bd06093d-6c61-4578-b339-b7ca178e5801" providerId="ADAL" clId="{1B5B0A07-E4BC-4E02-A1CA-379B0D77DD68}" dt="2024-02-22T21:08:39.172" v="951" actId="680"/>
        <pc:sldMkLst>
          <pc:docMk/>
          <pc:sldMk cId="3291060110" sldId="11764"/>
        </pc:sldMkLst>
      </pc:sldChg>
      <pc:sldChg chg="addSp delSp modSp add mod modNotesTx">
        <pc:chgData name="Melissa Jong" userId="bd06093d-6c61-4578-b339-b7ca178e5801" providerId="ADAL" clId="{1B5B0A07-E4BC-4E02-A1CA-379B0D77DD68}" dt="2024-02-27T18:02:41.573" v="1410"/>
        <pc:sldMkLst>
          <pc:docMk/>
          <pc:sldMk cId="730388995" sldId="11765"/>
        </pc:sldMkLst>
        <pc:spChg chg="mod">
          <ac:chgData name="Melissa Jong" userId="bd06093d-6c61-4578-b339-b7ca178e5801" providerId="ADAL" clId="{1B5B0A07-E4BC-4E02-A1CA-379B0D77DD68}" dt="2024-02-27T17:59:45.794" v="1385" actId="20577"/>
          <ac:spMkLst>
            <pc:docMk/>
            <pc:sldMk cId="730388995" sldId="11765"/>
            <ac:spMk id="2" creationId="{DC846279-530C-EF1D-A3B6-240F023DD1AC}"/>
          </ac:spMkLst>
        </pc:spChg>
        <pc:spChg chg="del">
          <ac:chgData name="Melissa Jong" userId="bd06093d-6c61-4578-b339-b7ca178e5801" providerId="ADAL" clId="{1B5B0A07-E4BC-4E02-A1CA-379B0D77DD68}" dt="2024-02-27T18:02:25.963" v="1407" actId="478"/>
          <ac:spMkLst>
            <pc:docMk/>
            <pc:sldMk cId="730388995" sldId="11765"/>
            <ac:spMk id="4" creationId="{20EF8D6A-97C1-350F-5EAB-5FD007FA7FA4}"/>
          </ac:spMkLst>
        </pc:spChg>
        <pc:spChg chg="del">
          <ac:chgData name="Melissa Jong" userId="bd06093d-6c61-4578-b339-b7ca178e5801" providerId="ADAL" clId="{1B5B0A07-E4BC-4E02-A1CA-379B0D77DD68}" dt="2024-02-27T18:02:27.745" v="1408" actId="478"/>
          <ac:spMkLst>
            <pc:docMk/>
            <pc:sldMk cId="730388995" sldId="11765"/>
            <ac:spMk id="5" creationId="{AABC718E-446E-815B-427D-E8AF26DE931F}"/>
          </ac:spMkLst>
        </pc:spChg>
        <pc:spChg chg="del">
          <ac:chgData name="Melissa Jong" userId="bd06093d-6c61-4578-b339-b7ca178e5801" providerId="ADAL" clId="{1B5B0A07-E4BC-4E02-A1CA-379B0D77DD68}" dt="2024-02-27T17:59:57.256" v="1386" actId="478"/>
          <ac:spMkLst>
            <pc:docMk/>
            <pc:sldMk cId="730388995" sldId="11765"/>
            <ac:spMk id="8" creationId="{7344998B-EAF1-B295-E180-DB0E6A08E6BB}"/>
          </ac:spMkLst>
        </pc:spChg>
        <pc:spChg chg="add mod">
          <ac:chgData name="Melissa Jong" userId="bd06093d-6c61-4578-b339-b7ca178e5801" providerId="ADAL" clId="{1B5B0A07-E4BC-4E02-A1CA-379B0D77DD68}" dt="2024-02-27T18:01:40.001" v="1403" actId="255"/>
          <ac:spMkLst>
            <pc:docMk/>
            <pc:sldMk cId="730388995" sldId="11765"/>
            <ac:spMk id="9" creationId="{D9BB379C-57CF-361D-C6E4-6437FF7B5E9C}"/>
          </ac:spMkLst>
        </pc:spChg>
        <pc:spChg chg="add mod">
          <ac:chgData name="Melissa Jong" userId="bd06093d-6c61-4578-b339-b7ca178e5801" providerId="ADAL" clId="{1B5B0A07-E4BC-4E02-A1CA-379B0D77DD68}" dt="2024-02-27T18:02:31.037" v="1409" actId="1076"/>
          <ac:spMkLst>
            <pc:docMk/>
            <pc:sldMk cId="730388995" sldId="11765"/>
            <ac:spMk id="10" creationId="{B9C3EC4F-96A9-258E-C97C-A21210601598}"/>
          </ac:spMkLst>
        </pc:spChg>
        <pc:picChg chg="mod">
          <ac:chgData name="Melissa Jong" userId="bd06093d-6c61-4578-b339-b7ca178e5801" providerId="ADAL" clId="{1B5B0A07-E4BC-4E02-A1CA-379B0D77DD68}" dt="2024-02-27T18:01:44.274" v="1405" actId="1035"/>
          <ac:picMkLst>
            <pc:docMk/>
            <pc:sldMk cId="730388995" sldId="11765"/>
            <ac:picMk id="3" creationId="{2C70AF93-3E3A-CCB7-13CE-B7A6D5D9B6E6}"/>
          </ac:picMkLst>
        </pc:picChg>
      </pc:sldChg>
      <pc:sldChg chg="add del">
        <pc:chgData name="Melissa Jong" userId="bd06093d-6c61-4578-b339-b7ca178e5801" providerId="ADAL" clId="{1B5B0A07-E4BC-4E02-A1CA-379B0D77DD68}" dt="2024-02-27T17:58:51.183" v="1357" actId="47"/>
        <pc:sldMkLst>
          <pc:docMk/>
          <pc:sldMk cId="2552786196" sldId="11765"/>
        </pc:sldMkLst>
      </pc:sldChg>
      <pc:sldChg chg="addSp delSp modSp add mod modNotesTx">
        <pc:chgData name="Melissa Jong" userId="bd06093d-6c61-4578-b339-b7ca178e5801" providerId="ADAL" clId="{1B5B0A07-E4BC-4E02-A1CA-379B0D77DD68}" dt="2024-02-27T18:05:32.137" v="1546" actId="20577"/>
        <pc:sldMkLst>
          <pc:docMk/>
          <pc:sldMk cId="1131215197" sldId="11766"/>
        </pc:sldMkLst>
        <pc:spChg chg="mod">
          <ac:chgData name="Melissa Jong" userId="bd06093d-6c61-4578-b339-b7ca178e5801" providerId="ADAL" clId="{1B5B0A07-E4BC-4E02-A1CA-379B0D77DD68}" dt="2024-02-27T18:03:38.568" v="1451" actId="20577"/>
          <ac:spMkLst>
            <pc:docMk/>
            <pc:sldMk cId="1131215197" sldId="11766"/>
            <ac:spMk id="2" creationId="{DC846279-530C-EF1D-A3B6-240F023DD1AC}"/>
          </ac:spMkLst>
        </pc:spChg>
        <pc:spChg chg="add mod">
          <ac:chgData name="Melissa Jong" userId="bd06093d-6c61-4578-b339-b7ca178e5801" providerId="ADAL" clId="{1B5B0A07-E4BC-4E02-A1CA-379B0D77DD68}" dt="2024-02-27T18:03:47.440" v="1453"/>
          <ac:spMkLst>
            <pc:docMk/>
            <pc:sldMk cId="1131215197" sldId="11766"/>
            <ac:spMk id="5" creationId="{93AB10EA-A056-B402-CE11-16E108F4D4B4}"/>
          </ac:spMkLst>
        </pc:spChg>
        <pc:spChg chg="add mod">
          <ac:chgData name="Melissa Jong" userId="bd06093d-6c61-4578-b339-b7ca178e5801" providerId="ADAL" clId="{1B5B0A07-E4BC-4E02-A1CA-379B0D77DD68}" dt="2024-02-27T18:04:08.950" v="1454"/>
          <ac:spMkLst>
            <pc:docMk/>
            <pc:sldMk cId="1131215197" sldId="11766"/>
            <ac:spMk id="8" creationId="{3D39AD59-F504-8D1B-FF81-A07529A77020}"/>
          </ac:spMkLst>
        </pc:spChg>
        <pc:spChg chg="del">
          <ac:chgData name="Melissa Jong" userId="bd06093d-6c61-4578-b339-b7ca178e5801" providerId="ADAL" clId="{1B5B0A07-E4BC-4E02-A1CA-379B0D77DD68}" dt="2024-02-27T18:03:22.707" v="1433" actId="478"/>
          <ac:spMkLst>
            <pc:docMk/>
            <pc:sldMk cId="1131215197" sldId="11766"/>
            <ac:spMk id="9" creationId="{D9BB379C-57CF-361D-C6E4-6437FF7B5E9C}"/>
          </ac:spMkLst>
        </pc:spChg>
        <pc:spChg chg="del">
          <ac:chgData name="Melissa Jong" userId="bd06093d-6c61-4578-b339-b7ca178e5801" providerId="ADAL" clId="{1B5B0A07-E4BC-4E02-A1CA-379B0D77DD68}" dt="2024-02-27T18:03:25.978" v="1435" actId="478"/>
          <ac:spMkLst>
            <pc:docMk/>
            <pc:sldMk cId="1131215197" sldId="11766"/>
            <ac:spMk id="10" creationId="{B9C3EC4F-96A9-258E-C97C-A21210601598}"/>
          </ac:spMkLst>
        </pc:spChg>
        <pc:spChg chg="add mod">
          <ac:chgData name="Melissa Jong" userId="bd06093d-6c61-4578-b339-b7ca178e5801" providerId="ADAL" clId="{1B5B0A07-E4BC-4E02-A1CA-379B0D77DD68}" dt="2024-02-27T18:05:32.137" v="1546" actId="20577"/>
          <ac:spMkLst>
            <pc:docMk/>
            <pc:sldMk cId="1131215197" sldId="11766"/>
            <ac:spMk id="11" creationId="{D921782C-FCC5-DAA5-29BC-8F63304BD167}"/>
          </ac:spMkLst>
        </pc:spChg>
        <pc:picChg chg="del">
          <ac:chgData name="Melissa Jong" userId="bd06093d-6c61-4578-b339-b7ca178e5801" providerId="ADAL" clId="{1B5B0A07-E4BC-4E02-A1CA-379B0D77DD68}" dt="2024-02-27T18:03:20.656" v="1432" actId="478"/>
          <ac:picMkLst>
            <pc:docMk/>
            <pc:sldMk cId="1131215197" sldId="11766"/>
            <ac:picMk id="3" creationId="{2C70AF93-3E3A-CCB7-13CE-B7A6D5D9B6E6}"/>
          </ac:picMkLst>
        </pc:picChg>
        <pc:picChg chg="add mod modCrop">
          <ac:chgData name="Melissa Jong" userId="bd06093d-6c61-4578-b339-b7ca178e5801" providerId="ADAL" clId="{1B5B0A07-E4BC-4E02-A1CA-379B0D77DD68}" dt="2024-02-27T18:05:05.464" v="1465" actId="1076"/>
          <ac:picMkLst>
            <pc:docMk/>
            <pc:sldMk cId="1131215197" sldId="11766"/>
            <ac:picMk id="4" creationId="{A68AE194-2262-2137-33DC-FF2615804381}"/>
          </ac:picMkLst>
        </pc:picChg>
      </pc:sldChg>
      <pc:sldChg chg="addSp delSp modSp add mod modNotesTx">
        <pc:chgData name="Melissa Jong" userId="bd06093d-6c61-4578-b339-b7ca178e5801" providerId="ADAL" clId="{1B5B0A07-E4BC-4E02-A1CA-379B0D77DD68}" dt="2024-02-27T18:10:14.564" v="1747" actId="732"/>
        <pc:sldMkLst>
          <pc:docMk/>
          <pc:sldMk cId="2582381679" sldId="11767"/>
        </pc:sldMkLst>
        <pc:spChg chg="mod">
          <ac:chgData name="Melissa Jong" userId="bd06093d-6c61-4578-b339-b7ca178e5801" providerId="ADAL" clId="{1B5B0A07-E4BC-4E02-A1CA-379B0D77DD68}" dt="2024-02-27T18:07:14.397" v="1621" actId="20577"/>
          <ac:spMkLst>
            <pc:docMk/>
            <pc:sldMk cId="2582381679" sldId="11767"/>
            <ac:spMk id="2" creationId="{DC846279-530C-EF1D-A3B6-240F023DD1AC}"/>
          </ac:spMkLst>
        </pc:spChg>
        <pc:spChg chg="add mod">
          <ac:chgData name="Melissa Jong" userId="bd06093d-6c61-4578-b339-b7ca178e5801" providerId="ADAL" clId="{1B5B0A07-E4BC-4E02-A1CA-379B0D77DD68}" dt="2024-02-27T18:07:20.089" v="1622"/>
          <ac:spMkLst>
            <pc:docMk/>
            <pc:sldMk cId="2582381679" sldId="11767"/>
            <ac:spMk id="5" creationId="{E866310A-2D81-1C7B-8CA8-15F576594269}"/>
          </ac:spMkLst>
        </pc:spChg>
        <pc:spChg chg="del">
          <ac:chgData name="Melissa Jong" userId="bd06093d-6c61-4578-b339-b7ca178e5801" providerId="ADAL" clId="{1B5B0A07-E4BC-4E02-A1CA-379B0D77DD68}" dt="2024-02-27T18:06:12.780" v="1576" actId="478"/>
          <ac:spMkLst>
            <pc:docMk/>
            <pc:sldMk cId="2582381679" sldId="11767"/>
            <ac:spMk id="8" creationId="{3D39AD59-F504-8D1B-FF81-A07529A77020}"/>
          </ac:spMkLst>
        </pc:spChg>
        <pc:spChg chg="add mod">
          <ac:chgData name="Melissa Jong" userId="bd06093d-6c61-4578-b339-b7ca178e5801" providerId="ADAL" clId="{1B5B0A07-E4BC-4E02-A1CA-379B0D77DD68}" dt="2024-02-27T18:07:42.687" v="1702" actId="20577"/>
          <ac:spMkLst>
            <pc:docMk/>
            <pc:sldMk cId="2582381679" sldId="11767"/>
            <ac:spMk id="9" creationId="{A1124976-FC46-89B9-77B1-54C512493F18}"/>
          </ac:spMkLst>
        </pc:spChg>
        <pc:spChg chg="del">
          <ac:chgData name="Melissa Jong" userId="bd06093d-6c61-4578-b339-b7ca178e5801" providerId="ADAL" clId="{1B5B0A07-E4BC-4E02-A1CA-379B0D77DD68}" dt="2024-02-27T18:06:14.516" v="1577" actId="478"/>
          <ac:spMkLst>
            <pc:docMk/>
            <pc:sldMk cId="2582381679" sldId="11767"/>
            <ac:spMk id="11" creationId="{D921782C-FCC5-DAA5-29BC-8F63304BD167}"/>
          </ac:spMkLst>
        </pc:spChg>
        <pc:picChg chg="add mod modCrop">
          <ac:chgData name="Melissa Jong" userId="bd06093d-6c61-4578-b339-b7ca178e5801" providerId="ADAL" clId="{1B5B0A07-E4BC-4E02-A1CA-379B0D77DD68}" dt="2024-02-27T18:10:14.564" v="1747" actId="732"/>
          <ac:picMkLst>
            <pc:docMk/>
            <pc:sldMk cId="2582381679" sldId="11767"/>
            <ac:picMk id="3" creationId="{E718F9DA-3829-95BD-F62F-3D5864E34A23}"/>
          </ac:picMkLst>
        </pc:picChg>
        <pc:picChg chg="del">
          <ac:chgData name="Melissa Jong" userId="bd06093d-6c61-4578-b339-b7ca178e5801" providerId="ADAL" clId="{1B5B0A07-E4BC-4E02-A1CA-379B0D77DD68}" dt="2024-02-27T18:06:23.241" v="1579" actId="478"/>
          <ac:picMkLst>
            <pc:docMk/>
            <pc:sldMk cId="2582381679" sldId="11767"/>
            <ac:picMk id="4" creationId="{A68AE194-2262-2137-33DC-FF2615804381}"/>
          </ac:picMkLst>
        </pc:picChg>
      </pc:sldChg>
      <pc:sldChg chg="modSp add mod">
        <pc:chgData name="Melissa Jong" userId="bd06093d-6c61-4578-b339-b7ca178e5801" providerId="ADAL" clId="{1B5B0A07-E4BC-4E02-A1CA-379B0D77DD68}" dt="2024-02-27T18:10:00.646" v="1746" actId="732"/>
        <pc:sldMkLst>
          <pc:docMk/>
          <pc:sldMk cId="1204494680" sldId="11768"/>
        </pc:sldMkLst>
        <pc:picChg chg="mod modCrop">
          <ac:chgData name="Melissa Jong" userId="bd06093d-6c61-4578-b339-b7ca178e5801" providerId="ADAL" clId="{1B5B0A07-E4BC-4E02-A1CA-379B0D77DD68}" dt="2024-02-27T18:10:00.646" v="1746" actId="732"/>
          <ac:picMkLst>
            <pc:docMk/>
            <pc:sldMk cId="1204494680" sldId="11768"/>
            <ac:picMk id="3" creationId="{E718F9DA-3829-95BD-F62F-3D5864E34A23}"/>
          </ac:picMkLst>
        </pc:picChg>
      </pc:sldChg>
    </pc:docChg>
  </pc:docChgLst>
  <pc:docChgLst>
    <pc:chgData name="Lynn Overmyer" userId="S::lynn.overmyer@tntp.org::cc7fc513-0e95-407f-bd42-1a2aeed941d6" providerId="AD" clId="Web-{A4CE03F5-A822-2C82-64F3-0728DE406935}"/>
    <pc:docChg chg="modSld">
      <pc:chgData name="Lynn Overmyer" userId="S::lynn.overmyer@tntp.org::cc7fc513-0e95-407f-bd42-1a2aeed941d6" providerId="AD" clId="Web-{A4CE03F5-A822-2C82-64F3-0728DE406935}" dt="2024-02-23T14:26:57.588" v="18"/>
      <pc:docMkLst>
        <pc:docMk/>
      </pc:docMkLst>
      <pc:sldChg chg="addSp delSp modSp mod modClrScheme chgLayout">
        <pc:chgData name="Lynn Overmyer" userId="S::lynn.overmyer@tntp.org::cc7fc513-0e95-407f-bd42-1a2aeed941d6" providerId="AD" clId="Web-{A4CE03F5-A822-2C82-64F3-0728DE406935}" dt="2024-02-23T14:26:57.588" v="18"/>
        <pc:sldMkLst>
          <pc:docMk/>
          <pc:sldMk cId="2841011301" sldId="11751"/>
        </pc:sldMkLst>
        <pc:spChg chg="add del mod ord">
          <ac:chgData name="Lynn Overmyer" userId="S::lynn.overmyer@tntp.org::cc7fc513-0e95-407f-bd42-1a2aeed941d6" providerId="AD" clId="Web-{A4CE03F5-A822-2C82-64F3-0728DE406935}" dt="2024-02-23T14:26:57.588" v="18"/>
          <ac:spMkLst>
            <pc:docMk/>
            <pc:sldMk cId="2841011301" sldId="11751"/>
            <ac:spMk id="3" creationId="{8189C3B0-0A82-1E39-EBEA-37E5FD180A49}"/>
          </ac:spMkLst>
        </pc:spChg>
        <pc:spChg chg="add del mod ord">
          <ac:chgData name="Lynn Overmyer" userId="S::lynn.overmyer@tntp.org::cc7fc513-0e95-407f-bd42-1a2aeed941d6" providerId="AD" clId="Web-{A4CE03F5-A822-2C82-64F3-0728DE406935}" dt="2024-02-23T14:26:57.588" v="18"/>
          <ac:spMkLst>
            <pc:docMk/>
            <pc:sldMk cId="2841011301" sldId="11751"/>
            <ac:spMk id="7" creationId="{04E5F130-8A73-FD96-2CAB-94C82A0C8038}"/>
          </ac:spMkLst>
        </pc:spChg>
        <pc:spChg chg="mod ord">
          <ac:chgData name="Lynn Overmyer" userId="S::lynn.overmyer@tntp.org::cc7fc513-0e95-407f-bd42-1a2aeed941d6" providerId="AD" clId="Web-{A4CE03F5-A822-2C82-64F3-0728DE406935}" dt="2024-02-23T14:26:57.588" v="18"/>
          <ac:spMkLst>
            <pc:docMk/>
            <pc:sldMk cId="2841011301" sldId="11751"/>
            <ac:spMk id="11" creationId="{B9C4D1DD-F91E-21D1-9159-BB4DEE13BC95}"/>
          </ac:spMkLst>
        </pc:spChg>
        <pc:spChg chg="mod ord">
          <ac:chgData name="Lynn Overmyer" userId="S::lynn.overmyer@tntp.org::cc7fc513-0e95-407f-bd42-1a2aeed941d6" providerId="AD" clId="Web-{A4CE03F5-A822-2C82-64F3-0728DE406935}" dt="2024-02-23T14:26:57.588" v="18"/>
          <ac:spMkLst>
            <pc:docMk/>
            <pc:sldMk cId="2841011301" sldId="11751"/>
            <ac:spMk id="12" creationId="{4F59EE17-B11A-DC26-A6AF-FA2125C22DE4}"/>
          </ac:spMkLst>
        </pc:spChg>
        <pc:picChg chg="mod">
          <ac:chgData name="Lynn Overmyer" userId="S::lynn.overmyer@tntp.org::cc7fc513-0e95-407f-bd42-1a2aeed941d6" providerId="AD" clId="Web-{A4CE03F5-A822-2C82-64F3-0728DE406935}" dt="2024-02-23T14:26:55.151" v="17" actId="1076"/>
          <ac:picMkLst>
            <pc:docMk/>
            <pc:sldMk cId="2841011301" sldId="11751"/>
            <ac:picMk id="2" creationId="{3298DA2F-9E6B-91F5-1B94-7658EA1930FD}"/>
          </ac:picMkLst>
        </pc:picChg>
      </pc:sldChg>
      <pc:sldChg chg="modSp mod modClrScheme chgLayout">
        <pc:chgData name="Lynn Overmyer" userId="S::lynn.overmyer@tntp.org::cc7fc513-0e95-407f-bd42-1a2aeed941d6" providerId="AD" clId="Web-{A4CE03F5-A822-2C82-64F3-0728DE406935}" dt="2024-02-23T14:24:02.377" v="10"/>
        <pc:sldMkLst>
          <pc:docMk/>
          <pc:sldMk cId="3837788900" sldId="11752"/>
        </pc:sldMkLst>
        <pc:spChg chg="mod ord">
          <ac:chgData name="Lynn Overmyer" userId="S::lynn.overmyer@tntp.org::cc7fc513-0e95-407f-bd42-1a2aeed941d6" providerId="AD" clId="Web-{A4CE03F5-A822-2C82-64F3-0728DE406935}" dt="2024-02-23T14:24:02.377" v="10"/>
          <ac:spMkLst>
            <pc:docMk/>
            <pc:sldMk cId="3837788900" sldId="11752"/>
            <ac:spMk id="11" creationId="{B9C4D1DD-F91E-21D1-9159-BB4DEE13BC95}"/>
          </ac:spMkLst>
        </pc:spChg>
        <pc:spChg chg="mod ord">
          <ac:chgData name="Lynn Overmyer" userId="S::lynn.overmyer@tntp.org::cc7fc513-0e95-407f-bd42-1a2aeed941d6" providerId="AD" clId="Web-{A4CE03F5-A822-2C82-64F3-0728DE406935}" dt="2024-02-23T14:24:02.377" v="10"/>
          <ac:spMkLst>
            <pc:docMk/>
            <pc:sldMk cId="3837788900" sldId="11752"/>
            <ac:spMk id="12" creationId="{4F59EE17-B11A-DC26-A6AF-FA2125C22DE4}"/>
          </ac:spMkLst>
        </pc:spChg>
        <pc:picChg chg="mod">
          <ac:chgData name="Lynn Overmyer" userId="S::lynn.overmyer@tntp.org::cc7fc513-0e95-407f-bd42-1a2aeed941d6" providerId="AD" clId="Web-{A4CE03F5-A822-2C82-64F3-0728DE406935}" dt="2024-02-23T14:23:58.924" v="9" actId="1076"/>
          <ac:picMkLst>
            <pc:docMk/>
            <pc:sldMk cId="3837788900" sldId="11752"/>
            <ac:picMk id="2" creationId="{3298DA2F-9E6B-91F5-1B94-7658EA1930FD}"/>
          </ac:picMkLst>
        </pc:picChg>
      </pc:sldChg>
      <pc:sldChg chg="modSp">
        <pc:chgData name="Lynn Overmyer" userId="S::lynn.overmyer@tntp.org::cc7fc513-0e95-407f-bd42-1a2aeed941d6" providerId="AD" clId="Web-{A4CE03F5-A822-2C82-64F3-0728DE406935}" dt="2024-02-23T14:21:40.465" v="2" actId="14100"/>
        <pc:sldMkLst>
          <pc:docMk/>
          <pc:sldMk cId="2579916438" sldId="11756"/>
        </pc:sldMkLst>
        <pc:picChg chg="mod">
          <ac:chgData name="Lynn Overmyer" userId="S::lynn.overmyer@tntp.org::cc7fc513-0e95-407f-bd42-1a2aeed941d6" providerId="AD" clId="Web-{A4CE03F5-A822-2C82-64F3-0728DE406935}" dt="2024-02-23T14:21:40.465" v="2" actId="14100"/>
          <ac:picMkLst>
            <pc:docMk/>
            <pc:sldMk cId="2579916438" sldId="11756"/>
            <ac:picMk id="5" creationId="{25D465A7-F782-1436-3757-4B169F79F0C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D18E61-16E7-1D38-15E5-B4381C7133B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F65E383-F1CF-87A0-D2A9-AB021EFE2C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62DE10-2D8B-4366-8EED-C6305C662724}" type="datetimeFigureOut">
              <a:rPr lang="en-US" smtClean="0"/>
              <a:t>2/27/2024</a:t>
            </a:fld>
            <a:endParaRPr lang="en-US"/>
          </a:p>
        </p:txBody>
      </p:sp>
      <p:sp>
        <p:nvSpPr>
          <p:cNvPr id="4" name="Footer Placeholder 3">
            <a:extLst>
              <a:ext uri="{FF2B5EF4-FFF2-40B4-BE49-F238E27FC236}">
                <a16:creationId xmlns:a16="http://schemas.microsoft.com/office/drawing/2014/main" id="{35C781DB-3AEB-7F9C-1E06-2DA047FCEA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6" name="Slide Number Placeholder 5">
            <a:extLst>
              <a:ext uri="{FF2B5EF4-FFF2-40B4-BE49-F238E27FC236}">
                <a16:creationId xmlns:a16="http://schemas.microsoft.com/office/drawing/2014/main" id="{C4C2FF8A-9B83-B73A-6645-DA7F9B7721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1914AB-8002-4509-B706-FD9737333B3C}" type="slidenum">
              <a:rPr lang="en-US" smtClean="0"/>
              <a:t>‹#›</a:t>
            </a:fld>
            <a:endParaRPr lang="en-US"/>
          </a:p>
        </p:txBody>
      </p:sp>
    </p:spTree>
    <p:extLst>
      <p:ext uri="{BB962C8B-B14F-4D97-AF65-F5344CB8AC3E}">
        <p14:creationId xmlns:p14="http://schemas.microsoft.com/office/powerpoint/2010/main" val="1856613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75719-7536-48F2-BFF1-FC9B169A3FFB}" type="datetimeFigureOut">
              <a:rPr lang="en-US" smtClean="0"/>
              <a:t>2/27/2024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0E7A17-EB19-413F-8D87-C6AE7DF93C5C}" type="slidenum">
              <a:rPr lang="en-US" smtClean="0"/>
              <a:t>‹#›</a:t>
            </a:fld>
            <a:endParaRPr lang="en-US"/>
          </a:p>
        </p:txBody>
      </p:sp>
    </p:spTree>
    <p:extLst>
      <p:ext uri="{BB962C8B-B14F-4D97-AF65-F5344CB8AC3E}">
        <p14:creationId xmlns:p14="http://schemas.microsoft.com/office/powerpoint/2010/main" val="1140505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“Thank you for completing the Insight survey, and for providing your honest and critical feedback of our work in the school. Your responses and comments are vital to our ability to continue to improve in our work.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Your feedback is important so we’re providing this in-person space to discuss the results together and think about next steps.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Let’s get started.”</a:t>
            </a:r>
          </a:p>
          <a:p>
            <a:endParaRPr lang="en-US" dirty="0"/>
          </a:p>
        </p:txBody>
      </p:sp>
      <p:sp>
        <p:nvSpPr>
          <p:cNvPr id="4" name="Slide Number Placeholder 3"/>
          <p:cNvSpPr>
            <a:spLocks noGrp="1"/>
          </p:cNvSpPr>
          <p:nvPr>
            <p:ph type="sldNum" sz="quarter" idx="5"/>
          </p:nvPr>
        </p:nvSpPr>
        <p:spPr/>
        <p:txBody>
          <a:bodyPr/>
          <a:lstStyle/>
          <a:p>
            <a:fld id="{FC0E7A17-EB19-413F-8D87-C6AE7DF93C5C}" type="slidenum">
              <a:rPr lang="en-US" smtClean="0"/>
              <a:t>3</a:t>
            </a:fld>
            <a:endParaRPr lang="en-US"/>
          </a:p>
        </p:txBody>
      </p:sp>
    </p:spTree>
    <p:extLst>
      <p:ext uri="{BB962C8B-B14F-4D97-AF65-F5344CB8AC3E}">
        <p14:creationId xmlns:p14="http://schemas.microsoft.com/office/powerpoint/2010/main" val="1049492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“Let’s dig into an area where we have some work to do. I’m especially excited to talk through this with you all; I believe we can make some real change, but it’ll only be possible with your help.”</a:t>
            </a:r>
            <a:endParaRPr lang="en-US" dirty="0"/>
          </a:p>
          <a:p>
            <a:endParaRPr lang="en-US" dirty="0"/>
          </a:p>
        </p:txBody>
      </p:sp>
      <p:sp>
        <p:nvSpPr>
          <p:cNvPr id="4" name="Slide Number Placeholder 3"/>
          <p:cNvSpPr>
            <a:spLocks noGrp="1"/>
          </p:cNvSpPr>
          <p:nvPr>
            <p:ph type="sldNum" sz="quarter" idx="5"/>
          </p:nvPr>
        </p:nvSpPr>
        <p:spPr/>
        <p:txBody>
          <a:bodyPr/>
          <a:lstStyle/>
          <a:p>
            <a:fld id="{FC0E7A17-EB19-413F-8D87-C6AE7DF93C5C}" type="slidenum">
              <a:rPr lang="en-US" smtClean="0"/>
              <a:t>13</a:t>
            </a:fld>
            <a:endParaRPr lang="en-US"/>
          </a:p>
        </p:txBody>
      </p:sp>
    </p:spTree>
    <p:extLst>
      <p:ext uri="{BB962C8B-B14F-4D97-AF65-F5344CB8AC3E}">
        <p14:creationId xmlns:p14="http://schemas.microsoft.com/office/powerpoint/2010/main" val="318875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“Prior to the meeting the leadership team selected an area of improvement to discuss further. </a:t>
            </a:r>
            <a:r>
              <a:rPr lang="en-US" sz="1200" i="1" dirty="0"/>
              <a:t>&lt;Provide rationale for why this was selected&gt; </a:t>
            </a:r>
            <a:r>
              <a:rPr lang="en-US" sz="1200" dirty="0"/>
              <a:t>Here you can see all of the data within our prioritized domain. I want you to see the complete set of results here, because these are data points we can use to outline a plan for improvement.”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1" dirty="0">
                <a:solidFill>
                  <a:schemeClr val="accent4"/>
                </a:solidFill>
              </a:rPr>
              <a:t>Consideration for Day of Session: It’s possible that during the discussion on Slide 10 teachers elevated different areas for improvement. Be aware of other Domains teachers may want to discuss deeper and determine how the discussion may need to shift in response. Ex. You may choose to discuss a different or additional Domain today, or you may communicate that you plan to create space in a future meeting to dive deeper into the areas teachers raised during the discussion.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FC0E7A17-EB19-413F-8D87-C6AE7DF93C5C}" type="slidenum">
              <a:rPr lang="en-US" smtClean="0"/>
              <a:t>14</a:t>
            </a:fld>
            <a:endParaRPr lang="en-US"/>
          </a:p>
        </p:txBody>
      </p:sp>
    </p:spTree>
    <p:extLst>
      <p:ext uri="{BB962C8B-B14F-4D97-AF65-F5344CB8AC3E}">
        <p14:creationId xmlns:p14="http://schemas.microsoft.com/office/powerpoint/2010/main" val="1486814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“Prior to the meeting the leadership team selected an area of improvement to discuss further. </a:t>
            </a:r>
            <a:r>
              <a:rPr lang="en-US" sz="1200" i="1" dirty="0"/>
              <a:t>&lt;Provide rationale for why this was selected&gt; </a:t>
            </a:r>
            <a:r>
              <a:rPr lang="en-US" sz="1200" dirty="0"/>
              <a:t>Here you can see all of the data within our prioritized domain. I want you to see the complete set of results here, because these are data points we can use to outline a plan for improvement.”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1" dirty="0">
                <a:solidFill>
                  <a:schemeClr val="accent4"/>
                </a:solidFill>
              </a:rPr>
              <a:t>Consideration for Day of Session: It’s possible that during the discussion on Slide 10 teachers elevated different areas for improvement. Be aware of other Domains teachers may want to discuss deeper and determine how the discussion may need to shift in response. Ex. You may choose to discuss a different or additional Domain today, or you may communicate that you plan to create space in a future meeting to dive deeper into the areas teachers raised during the discussion.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FC0E7A17-EB19-413F-8D87-C6AE7DF93C5C}" type="slidenum">
              <a:rPr lang="en-US" smtClean="0"/>
              <a:t>15</a:t>
            </a:fld>
            <a:endParaRPr lang="en-US"/>
          </a:p>
        </p:txBody>
      </p:sp>
    </p:spTree>
    <p:extLst>
      <p:ext uri="{BB962C8B-B14F-4D97-AF65-F5344CB8AC3E}">
        <p14:creationId xmlns:p14="http://schemas.microsoft.com/office/powerpoint/2010/main" val="3118071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“Based on your feedback, it’s clear to us that we need to address </a:t>
            </a:r>
            <a:r>
              <a:rPr lang="en-US" sz="1200" b="1" i="1" dirty="0"/>
              <a:t>[selected domain] </a:t>
            </a:r>
            <a:r>
              <a:rPr lang="en-US" sz="1200" dirty="0"/>
              <a:t>in our school, immediately. Before the leadership team moves forward in finalizing our plan of action, I’d like to unpack this topic with you, to ensure we’re getting all of the feedback you have to offer. The survey data has helped elevate this as a priority, and this conversation will help me to fully understand where we need to go.”</a:t>
            </a:r>
          </a:p>
          <a:p>
            <a:endParaRPr lang="en-US" dirty="0"/>
          </a:p>
          <a:p>
            <a:r>
              <a:rPr lang="en-US" sz="1200" b="1" dirty="0"/>
              <a:t>FACILITATION NOTES</a:t>
            </a:r>
            <a:endParaRPr lang="en-US" sz="1200" dirty="0"/>
          </a:p>
          <a:p>
            <a:r>
              <a:rPr lang="en-US" sz="1200" i="1" dirty="0"/>
              <a:t>The discussion questions here are intended to draw out more information regarding the area of improvement as seen by teachers, and to solicit additional ideas for creating positive change.</a:t>
            </a:r>
          </a:p>
          <a:p>
            <a:endParaRPr lang="en-US" sz="1200" i="1" dirty="0"/>
          </a:p>
          <a:p>
            <a:r>
              <a:rPr lang="en-US" sz="1200" i="1" dirty="0"/>
              <a:t>Suggested facilitation:</a:t>
            </a:r>
          </a:p>
          <a:p>
            <a:r>
              <a:rPr lang="en-US" sz="1200" i="1" dirty="0"/>
              <a:t>1 – break teachers into 4 groups, and assign each group one question to address.</a:t>
            </a:r>
          </a:p>
          <a:p>
            <a:r>
              <a:rPr lang="en-US" sz="1200" i="1" dirty="0"/>
              <a:t>2 – allow groups 5 minutes to discuss their question, and then allow each group 1 minute to share out their discussion, and others in the room have 1 minute to comment, question, or add to the shared ideas.</a:t>
            </a:r>
          </a:p>
          <a:p>
            <a:endParaRPr lang="en-US" sz="1200" i="1" dirty="0"/>
          </a:p>
          <a:p>
            <a:r>
              <a:rPr lang="en-US" sz="1200" i="1" dirty="0"/>
              <a:t>As groups share, capture their ideas via chart paper or a whiteboard.</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FC0E7A17-EB19-413F-8D87-C6AE7DF93C5C}" type="slidenum">
              <a:rPr lang="en-US" smtClean="0"/>
              <a:t>16</a:t>
            </a:fld>
            <a:endParaRPr lang="en-US"/>
          </a:p>
        </p:txBody>
      </p:sp>
    </p:spTree>
    <p:extLst>
      <p:ext uri="{BB962C8B-B14F-4D97-AF65-F5344CB8AC3E}">
        <p14:creationId xmlns:p14="http://schemas.microsoft.com/office/powerpoint/2010/main" val="1458608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“As I mentioned the leadership team has reviewed the Insight results together prior to this meeting, and we’ve decided to prioritize this area as one where we want to improve. We have some draft ideas of how to proceed, and I want to share it with you.”</a:t>
            </a:r>
          </a:p>
          <a:p>
            <a:endParaRPr lang="en-US" sz="1200" dirty="0"/>
          </a:p>
          <a:p>
            <a:r>
              <a:rPr lang="en-US" sz="1200" b="1" dirty="0"/>
              <a:t>FACILITATION NOTES:</a:t>
            </a:r>
          </a:p>
          <a:p>
            <a:r>
              <a:rPr lang="en-US" sz="1200" i="1" dirty="0"/>
              <a:t>Allow teachers time to read through the content of the slide, 1-2 minutes, then highlight the priorities of your plan. </a:t>
            </a:r>
          </a:p>
          <a:p>
            <a:br>
              <a:rPr lang="en-US" sz="1200" i="1" dirty="0"/>
            </a:br>
            <a:r>
              <a:rPr lang="en-US" sz="1200" i="1" dirty="0"/>
              <a:t>We suggest writing the Goals and Plan out on chart paper before the session, so that teachers have them available when you transition to the next slide. Alternatively, you may choose to print out this slide in advance for teachers.</a:t>
            </a:r>
          </a:p>
          <a:p>
            <a:endParaRPr lang="en-US" sz="1200" i="1" dirty="0"/>
          </a:p>
          <a:p>
            <a:r>
              <a:rPr lang="en-US" sz="1200" i="1" dirty="0"/>
              <a:t>Note: Prior to this slide teachers worked in groups to react to the areas for improvement. If they shared pertinent information during that discussion that would merit changes to your plan acknowledge it here and frame “Let’s think about how our discussions today impact this plan. How might we adjust this?”  Then next slide provides additional prompts.</a:t>
            </a:r>
          </a:p>
          <a:p>
            <a:endParaRPr lang="en-US" sz="1200" dirty="0"/>
          </a:p>
          <a:p>
            <a:endParaRPr lang="en-US" dirty="0"/>
          </a:p>
        </p:txBody>
      </p:sp>
      <p:sp>
        <p:nvSpPr>
          <p:cNvPr id="4" name="Slide Number Placeholder 3"/>
          <p:cNvSpPr>
            <a:spLocks noGrp="1"/>
          </p:cNvSpPr>
          <p:nvPr>
            <p:ph type="sldNum" sz="quarter" idx="5"/>
          </p:nvPr>
        </p:nvSpPr>
        <p:spPr/>
        <p:txBody>
          <a:bodyPr/>
          <a:lstStyle/>
          <a:p>
            <a:fld id="{FC0E7A17-EB19-413F-8D87-C6AE7DF93C5C}" type="slidenum">
              <a:rPr lang="en-US" smtClean="0"/>
              <a:t>17</a:t>
            </a:fld>
            <a:endParaRPr lang="en-US"/>
          </a:p>
        </p:txBody>
      </p:sp>
    </p:spTree>
    <p:extLst>
      <p:ext uri="{BB962C8B-B14F-4D97-AF65-F5344CB8AC3E}">
        <p14:creationId xmlns:p14="http://schemas.microsoft.com/office/powerpoint/2010/main" val="4263674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“In order for the leadership team to be successful in our improvement efforts, we need the input of teachers as well. I’d like to hear your reaction to our plan and how we can improve it.”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a:p>
          <a:p>
            <a:r>
              <a:rPr lang="en-US" sz="1200" b="1" dirty="0"/>
              <a:t>FACILITATION NOTES</a:t>
            </a:r>
            <a:endParaRPr lang="en-US" sz="1200" dirty="0"/>
          </a:p>
          <a:p>
            <a:r>
              <a:rPr lang="en-US" sz="1200" i="1" dirty="0"/>
              <a:t>Share all three questions with teachers, and then allow 2-3 minutes for teachers to reply to each one. As teachers reply to each question, record their responses on chart paper or white board. </a:t>
            </a:r>
          </a:p>
          <a:p>
            <a:endParaRPr lang="en-US" sz="1200" b="1" dirty="0"/>
          </a:p>
          <a:p>
            <a:r>
              <a:rPr lang="en-US" sz="1200" b="1" dirty="0"/>
              <a:t>BEST PRACTICE IDEA:</a:t>
            </a:r>
            <a:endParaRPr lang="en-US" sz="1200" dirty="0"/>
          </a:p>
          <a:p>
            <a:r>
              <a:rPr lang="en-US" sz="1200" i="1" dirty="0"/>
              <a:t>Type up teacher responses to these items, and email to teachers after the meeting.</a:t>
            </a:r>
          </a:p>
          <a:p>
            <a:endParaRPr lang="en-US" sz="1200" dirty="0"/>
          </a:p>
          <a:p>
            <a:endParaRPr lang="en-US" dirty="0"/>
          </a:p>
        </p:txBody>
      </p:sp>
      <p:sp>
        <p:nvSpPr>
          <p:cNvPr id="4" name="Slide Number Placeholder 3"/>
          <p:cNvSpPr>
            <a:spLocks noGrp="1"/>
          </p:cNvSpPr>
          <p:nvPr>
            <p:ph type="sldNum" sz="quarter" idx="5"/>
          </p:nvPr>
        </p:nvSpPr>
        <p:spPr/>
        <p:txBody>
          <a:bodyPr/>
          <a:lstStyle/>
          <a:p>
            <a:fld id="{FC0E7A17-EB19-413F-8D87-C6AE7DF93C5C}" type="slidenum">
              <a:rPr lang="en-US" smtClean="0"/>
              <a:t>18</a:t>
            </a:fld>
            <a:endParaRPr lang="en-US"/>
          </a:p>
        </p:txBody>
      </p:sp>
    </p:spTree>
    <p:extLst>
      <p:ext uri="{BB962C8B-B14F-4D97-AF65-F5344CB8AC3E}">
        <p14:creationId xmlns:p14="http://schemas.microsoft.com/office/powerpoint/2010/main" val="2104376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“Let’s take a few minutes now to open the floor for any questions or additional comments you may have. We can talk through any of the results shared today or about any of the ideas we have for improving in the future. If you have any questions about the survey itself, I’ll do my best to answer, but if I don’t know, I’ll tell you that and reach out to the Insight team to see if I can find out.”</a:t>
            </a:r>
          </a:p>
          <a:p>
            <a:endParaRPr lang="en-US" dirty="0"/>
          </a:p>
        </p:txBody>
      </p:sp>
      <p:sp>
        <p:nvSpPr>
          <p:cNvPr id="4" name="Slide Number Placeholder 3"/>
          <p:cNvSpPr>
            <a:spLocks noGrp="1"/>
          </p:cNvSpPr>
          <p:nvPr>
            <p:ph type="sldNum" sz="quarter" idx="5"/>
          </p:nvPr>
        </p:nvSpPr>
        <p:spPr/>
        <p:txBody>
          <a:bodyPr/>
          <a:lstStyle/>
          <a:p>
            <a:fld id="{FC0E7A17-EB19-413F-8D87-C6AE7DF93C5C}" type="slidenum">
              <a:rPr lang="en-US" smtClean="0"/>
              <a:t>19</a:t>
            </a:fld>
            <a:endParaRPr lang="en-US"/>
          </a:p>
        </p:txBody>
      </p:sp>
    </p:spTree>
    <p:extLst>
      <p:ext uri="{BB962C8B-B14F-4D97-AF65-F5344CB8AC3E}">
        <p14:creationId xmlns:p14="http://schemas.microsoft.com/office/powerpoint/2010/main" val="3499516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a:t>“Let’s close out by reviewing our objectives, and a short exit ticket to solidify what we’ve talked about today.”</a:t>
            </a:r>
          </a:p>
          <a:p>
            <a:pPr>
              <a:spcBef>
                <a:spcPct val="0"/>
              </a:spcBef>
            </a:pPr>
            <a:endParaRPr lang="en-US" dirty="0"/>
          </a:p>
        </p:txBody>
      </p:sp>
      <p:sp>
        <p:nvSpPr>
          <p:cNvPr id="4" name="Slide Number Placeholder 3"/>
          <p:cNvSpPr>
            <a:spLocks noGrp="1"/>
          </p:cNvSpPr>
          <p:nvPr>
            <p:ph type="sldNum" sz="quarter" idx="5"/>
          </p:nvPr>
        </p:nvSpPr>
        <p:spPr/>
        <p:txBody>
          <a:bodyPr/>
          <a:lstStyle/>
          <a:p>
            <a:fld id="{FC0E7A17-EB19-413F-8D87-C6AE7DF93C5C}" type="slidenum">
              <a:rPr lang="en-US" smtClean="0"/>
              <a:t>20</a:t>
            </a:fld>
            <a:endParaRPr lang="en-US"/>
          </a:p>
        </p:txBody>
      </p:sp>
    </p:spTree>
    <p:extLst>
      <p:ext uri="{BB962C8B-B14F-4D97-AF65-F5344CB8AC3E}">
        <p14:creationId xmlns:p14="http://schemas.microsoft.com/office/powerpoint/2010/main" val="3742864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I thank you all for your feedback, and for your engagement during this session. I encourage you to follow up with me with any additional questions or ideas you may have.”</a:t>
            </a:r>
          </a:p>
        </p:txBody>
      </p:sp>
      <p:sp>
        <p:nvSpPr>
          <p:cNvPr id="4" name="Slide Number Placeholder 3"/>
          <p:cNvSpPr>
            <a:spLocks noGrp="1"/>
          </p:cNvSpPr>
          <p:nvPr>
            <p:ph type="sldNum" sz="quarter" idx="5"/>
          </p:nvPr>
        </p:nvSpPr>
        <p:spPr/>
        <p:txBody>
          <a:bodyPr/>
          <a:lstStyle/>
          <a:p>
            <a:fld id="{FC0E7A17-EB19-413F-8D87-C6AE7DF93C5C}" type="slidenum">
              <a:rPr lang="en-US" smtClean="0"/>
              <a:t>21</a:t>
            </a:fld>
            <a:endParaRPr lang="en-US"/>
          </a:p>
        </p:txBody>
      </p:sp>
    </p:spTree>
    <p:extLst>
      <p:ext uri="{BB962C8B-B14F-4D97-AF65-F5344CB8AC3E}">
        <p14:creationId xmlns:p14="http://schemas.microsoft.com/office/powerpoint/2010/main" val="1053978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wanted an opportunity to capture some final thoughts on today’s discussion and to think about how you would like to contribute to supporting our efforts to  improve our school’s culture. </a:t>
            </a:r>
          </a:p>
          <a:p>
            <a:endParaRPr lang="en-US" dirty="0"/>
          </a:p>
          <a:p>
            <a:r>
              <a:rPr lang="en-US" dirty="0"/>
              <a:t>Please answer the following questions and leave _______ before you leave.  I’ll be following up with you all soon to keep you updated on our next steps.”</a:t>
            </a:r>
          </a:p>
          <a:p>
            <a:endParaRPr lang="en-US" dirty="0"/>
          </a:p>
          <a:p>
            <a:r>
              <a:rPr lang="en-US" sz="1200" b="1" dirty="0"/>
              <a:t>FACILITATION NOTES</a:t>
            </a:r>
          </a:p>
          <a:p>
            <a:r>
              <a:rPr lang="en-US" sz="1200" i="1" dirty="0"/>
              <a:t>Collect exit tickets from teachers at the end of the session, and take time to review their responses. </a:t>
            </a:r>
          </a:p>
          <a:p>
            <a:r>
              <a:rPr lang="en-US" sz="1200" i="1" dirty="0"/>
              <a:t>Consider how you might acknowledge the responses in your follow-up communication.</a:t>
            </a:r>
            <a:endParaRPr lang="en-US" dirty="0"/>
          </a:p>
          <a:p>
            <a:endParaRPr lang="en-US" dirty="0"/>
          </a:p>
        </p:txBody>
      </p:sp>
      <p:sp>
        <p:nvSpPr>
          <p:cNvPr id="4" name="Slide Number Placeholder 3"/>
          <p:cNvSpPr>
            <a:spLocks noGrp="1"/>
          </p:cNvSpPr>
          <p:nvPr>
            <p:ph type="sldNum" sz="quarter" idx="5"/>
          </p:nvPr>
        </p:nvSpPr>
        <p:spPr/>
        <p:txBody>
          <a:bodyPr/>
          <a:lstStyle/>
          <a:p>
            <a:fld id="{FC0E7A17-EB19-413F-8D87-C6AE7DF93C5C}" type="slidenum">
              <a:rPr lang="en-US" smtClean="0"/>
              <a:t>22</a:t>
            </a:fld>
            <a:endParaRPr lang="en-US"/>
          </a:p>
        </p:txBody>
      </p:sp>
    </p:spTree>
    <p:extLst>
      <p:ext uri="{BB962C8B-B14F-4D97-AF65-F5344CB8AC3E}">
        <p14:creationId xmlns:p14="http://schemas.microsoft.com/office/powerpoint/2010/main" val="168026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“During our time together we will review our results and I’m going to share with you the leadership team’s reactions. We also want to give you the opportunity to say more so we have as much perspective as possible.  We’d appreciate everyone’s candor and openness as we talk about what’s going well as well as areas we’d like to improve.”</a:t>
            </a:r>
          </a:p>
          <a:p>
            <a:endParaRPr lang="en-US" dirty="0"/>
          </a:p>
        </p:txBody>
      </p:sp>
      <p:sp>
        <p:nvSpPr>
          <p:cNvPr id="4" name="Slide Number Placeholder 3"/>
          <p:cNvSpPr>
            <a:spLocks noGrp="1"/>
          </p:cNvSpPr>
          <p:nvPr>
            <p:ph type="sldNum" sz="quarter" idx="5"/>
          </p:nvPr>
        </p:nvSpPr>
        <p:spPr/>
        <p:txBody>
          <a:bodyPr/>
          <a:lstStyle/>
          <a:p>
            <a:fld id="{FC0E7A17-EB19-413F-8D87-C6AE7DF93C5C}" type="slidenum">
              <a:rPr lang="en-US" smtClean="0"/>
              <a:t>4</a:t>
            </a:fld>
            <a:endParaRPr lang="en-US"/>
          </a:p>
        </p:txBody>
      </p:sp>
    </p:spTree>
    <p:extLst>
      <p:ext uri="{BB962C8B-B14F-4D97-AF65-F5344CB8AC3E}">
        <p14:creationId xmlns:p14="http://schemas.microsoft.com/office/powerpoint/2010/main" val="2684235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“We’ll start with a quick introduction to Insight to set the stage.”</a:t>
            </a:r>
          </a:p>
          <a:p>
            <a:endParaRPr lang="en-US" dirty="0"/>
          </a:p>
        </p:txBody>
      </p:sp>
      <p:sp>
        <p:nvSpPr>
          <p:cNvPr id="4" name="Slide Number Placeholder 3"/>
          <p:cNvSpPr>
            <a:spLocks noGrp="1"/>
          </p:cNvSpPr>
          <p:nvPr>
            <p:ph type="sldNum" sz="quarter" idx="5"/>
          </p:nvPr>
        </p:nvSpPr>
        <p:spPr/>
        <p:txBody>
          <a:bodyPr/>
          <a:lstStyle/>
          <a:p>
            <a:fld id="{FC0E7A17-EB19-413F-8D87-C6AE7DF93C5C}" type="slidenum">
              <a:rPr lang="en-US" smtClean="0"/>
              <a:t>5</a:t>
            </a:fld>
            <a:endParaRPr lang="en-US"/>
          </a:p>
        </p:txBody>
      </p:sp>
    </p:spTree>
    <p:extLst>
      <p:ext uri="{BB962C8B-B14F-4D97-AF65-F5344CB8AC3E}">
        <p14:creationId xmlns:p14="http://schemas.microsoft.com/office/powerpoint/2010/main" val="2257354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en-US" sz="1200" dirty="0"/>
              <a:t>“To provide you with a little more context a third party (TNTP) collected your responses and then provided us with reports summarizing all teacher responses. Having a third party collect the data ensures confidentiality for teachers. There are minimum response rates required to receive a report, which ensures that results reflect the views of teachers overall. If we did not have enough teachers complete the survey, we would not have these results. I appreciate that you all took the time to respond.</a:t>
            </a:r>
          </a:p>
          <a:p>
            <a:pPr marL="0" lvl="0" indent="0">
              <a:buFontTx/>
              <a:buNone/>
            </a:pPr>
            <a:endParaRPr lang="en-US" sz="1200" dirty="0"/>
          </a:p>
          <a:p>
            <a:pPr marL="0" lvl="0" indent="0">
              <a:buFontTx/>
              <a:buNone/>
            </a:pPr>
            <a:r>
              <a:rPr lang="en-US" sz="1200" dirty="0"/>
              <a:t>Our leadership team has reviewed our school’s data to think about our next steps, as we remain focused on continual growth.</a:t>
            </a:r>
            <a:endParaRPr lang="en-US" sz="1200" kern="1200" dirty="0">
              <a:solidFill>
                <a:schemeClr val="tx1"/>
              </a:solidFill>
              <a:effectLst/>
              <a:latin typeface="Segoe UI" pitchFamily="34" charset="0"/>
              <a:ea typeface="+mn-ea"/>
              <a:cs typeface="+mn-cs"/>
            </a:endParaRPr>
          </a:p>
          <a:p>
            <a:pPr marL="0" lvl="0" indent="0">
              <a:buFontTx/>
              <a:buNone/>
            </a:pPr>
            <a:endParaRPr lang="en-US" sz="1200" kern="1200" dirty="0">
              <a:solidFill>
                <a:schemeClr val="tx1"/>
              </a:solidFill>
              <a:effectLst/>
              <a:latin typeface="Segoe UI" pitchFamily="34" charset="0"/>
              <a:ea typeface="+mn-ea"/>
              <a:cs typeface="+mn-cs"/>
            </a:endParaRPr>
          </a:p>
          <a:p>
            <a:pPr marL="0" lvl="0" indent="0">
              <a:buFontTx/>
              <a:buNone/>
            </a:pPr>
            <a:r>
              <a:rPr lang="en-US" sz="1200" kern="1200" dirty="0">
                <a:solidFill>
                  <a:schemeClr val="tx1"/>
                </a:solidFill>
                <a:effectLst/>
                <a:latin typeface="Segoe UI" pitchFamily="34" charset="0"/>
                <a:ea typeface="+mn-ea"/>
                <a:cs typeface="+mn-cs"/>
              </a:rPr>
              <a:t>Today we want to give you additional opportunities to share feedback and help us determine how we can best use the results to prioritize actions to improve our school culture.”</a:t>
            </a:r>
          </a:p>
          <a:p>
            <a:endParaRPr lang="en-US" dirty="0"/>
          </a:p>
        </p:txBody>
      </p:sp>
      <p:sp>
        <p:nvSpPr>
          <p:cNvPr id="4" name="Slide Number Placeholder 3"/>
          <p:cNvSpPr>
            <a:spLocks noGrp="1"/>
          </p:cNvSpPr>
          <p:nvPr>
            <p:ph type="sldNum" sz="quarter" idx="5"/>
          </p:nvPr>
        </p:nvSpPr>
        <p:spPr/>
        <p:txBody>
          <a:bodyPr/>
          <a:lstStyle/>
          <a:p>
            <a:fld id="{FC0E7A17-EB19-413F-8D87-C6AE7DF93C5C}" type="slidenum">
              <a:rPr lang="en-US" smtClean="0"/>
              <a:t>6</a:t>
            </a:fld>
            <a:endParaRPr lang="en-US"/>
          </a:p>
        </p:txBody>
      </p:sp>
    </p:spTree>
    <p:extLst>
      <p:ext uri="{BB962C8B-B14F-4D97-AF65-F5344CB8AC3E}">
        <p14:creationId xmlns:p14="http://schemas.microsoft.com/office/powerpoint/2010/main" val="2952261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“Before we get into our discussions today, we want to acknowledge that parts of the conversations may feel uncomfortable. </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data we’re going to be looking at represents different perspectives of how people experience our school culture. </a:t>
            </a:r>
            <a:r>
              <a:rPr lang="en-US" sz="1200" dirty="0"/>
              <a:t>The point here is not to place blame or dwell on the past, but rather to look at what people’s current perceptions are and use that to move forward and improve outcomes.</a:t>
            </a:r>
          </a:p>
          <a:p>
            <a:endParaRPr lang="en-US" dirty="0"/>
          </a:p>
          <a:p>
            <a:r>
              <a:rPr lang="en-US" dirty="0"/>
              <a:t>Take a moment to read through this slide.</a:t>
            </a:r>
          </a:p>
          <a:p>
            <a:endParaRPr lang="en-US" dirty="0"/>
          </a:p>
          <a:p>
            <a:r>
              <a:rPr lang="en-US" dirty="0"/>
              <a:t>Do these feel right? Are there any other norms we would like to establish for today’s conversations?”</a:t>
            </a:r>
          </a:p>
          <a:p>
            <a:endParaRPr lang="en-US" dirty="0"/>
          </a:p>
        </p:txBody>
      </p:sp>
      <p:sp>
        <p:nvSpPr>
          <p:cNvPr id="4" name="Slide Number Placeholder 3"/>
          <p:cNvSpPr>
            <a:spLocks noGrp="1"/>
          </p:cNvSpPr>
          <p:nvPr>
            <p:ph type="sldNum" sz="quarter" idx="5"/>
          </p:nvPr>
        </p:nvSpPr>
        <p:spPr/>
        <p:txBody>
          <a:bodyPr/>
          <a:lstStyle/>
          <a:p>
            <a:fld id="{FC0E7A17-EB19-413F-8D87-C6AE7DF93C5C}" type="slidenum">
              <a:rPr lang="en-US" smtClean="0"/>
              <a:t>8</a:t>
            </a:fld>
            <a:endParaRPr lang="en-US"/>
          </a:p>
        </p:txBody>
      </p:sp>
    </p:spTree>
    <p:extLst>
      <p:ext uri="{BB962C8B-B14F-4D97-AF65-F5344CB8AC3E}">
        <p14:creationId xmlns:p14="http://schemas.microsoft.com/office/powerpoint/2010/main" val="2784651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0E7A17-EB19-413F-8D87-C6AE7DF93C5C}" type="slidenum">
              <a:rPr lang="en-US" smtClean="0"/>
              <a:t>9</a:t>
            </a:fld>
            <a:endParaRPr lang="en-US"/>
          </a:p>
        </p:txBody>
      </p:sp>
    </p:spTree>
    <p:extLst>
      <p:ext uri="{BB962C8B-B14F-4D97-AF65-F5344CB8AC3E}">
        <p14:creationId xmlns:p14="http://schemas.microsoft.com/office/powerpoint/2010/main" val="2874294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accent4"/>
                </a:solidFill>
              </a:rPr>
              <a:t>FACILITATION NOTES:</a:t>
            </a:r>
          </a:p>
          <a:p>
            <a:r>
              <a:rPr lang="en-US" sz="1200" b="0" i="1" dirty="0">
                <a:solidFill>
                  <a:schemeClr val="accent4"/>
                </a:solidFill>
              </a:rPr>
              <a:t>See the yellow box above for customization guidance. Depending on what options your district/network selected you will have choices on how to filter your data in your school report. Once you determine which filters will be best suited for presenting the information to your teachers, adjust the talking points below based on your context.</a:t>
            </a:r>
          </a:p>
          <a:p>
            <a:endParaRPr lang="en-US" sz="12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“I’d like to take a moment to orient you to what you are seeing.”</a:t>
            </a:r>
          </a:p>
          <a:p>
            <a:endParaRPr lang="en-US" sz="1200" dirty="0"/>
          </a:p>
          <a:p>
            <a:r>
              <a:rPr lang="en-US" sz="1200" i="1" dirty="0"/>
              <a:t>Option 1: (If “Top Quartile” Benchmark is selected)</a:t>
            </a:r>
          </a:p>
          <a:p>
            <a:r>
              <a:rPr lang="en-US" sz="1200" dirty="0"/>
              <a:t>“This table shows our school’s performance on the various aspects of instructional culture (blue bars), and the distance of our scores from the schools with the strongest instructional cultures in the district for each domain.” Top-quartile schools are the schools in our local area with the top 25% of Instructional Culture Index scores.</a:t>
            </a:r>
          </a:p>
          <a:p>
            <a:endParaRPr lang="en-US" sz="1200" dirty="0"/>
          </a:p>
          <a:p>
            <a:r>
              <a:rPr lang="en-US" sz="1200" i="1" dirty="0"/>
              <a:t>Option 2: (If “Average” Benchmark is selected)</a:t>
            </a:r>
          </a:p>
          <a:p>
            <a:r>
              <a:rPr lang="en-US" sz="1200" dirty="0"/>
              <a:t>“This table shows our performance on the various areas addressed by Insight, and the distance of our scores from the  average of all schools in our district/network for each domain.</a:t>
            </a:r>
          </a:p>
          <a:p>
            <a:endParaRPr lang="en-US" sz="1200" dirty="0"/>
          </a:p>
          <a:p>
            <a:r>
              <a:rPr lang="en-US" sz="1200" dirty="0"/>
              <a:t>We can also see our school’s performance in comparison to the national context. A domain score of 5 represents the national average.”</a:t>
            </a:r>
          </a:p>
          <a:p>
            <a:endParaRPr lang="en-US" sz="1200" dirty="0"/>
          </a:p>
          <a:p>
            <a:r>
              <a:rPr lang="en-US" sz="1200" i="1" dirty="0"/>
              <a:t>Option 1: (If “Largest to Smallest Gap” is selected)</a:t>
            </a:r>
          </a:p>
          <a:p>
            <a:r>
              <a:rPr lang="en-US" sz="1200" dirty="0"/>
              <a:t>“The domains are ordered so we can see how far our school is from the given benchmark.  The largest gap is shown on the far left, and the smallest gap is shown on the far right.  We may want to consider focusing improvement efforts in areas where we see bigger gaps.”</a:t>
            </a:r>
          </a:p>
          <a:p>
            <a:endParaRPr lang="en-US" sz="1200" dirty="0"/>
          </a:p>
          <a:p>
            <a:r>
              <a:rPr lang="en-US" sz="1200" i="1" dirty="0"/>
              <a:t>Option 2: (If “Lowest to Highest” is selected)</a:t>
            </a:r>
          </a:p>
          <a:p>
            <a:r>
              <a:rPr lang="en-US" sz="1200" dirty="0"/>
              <a:t>“The domains are ordered so our lowest score is on the left and our highest score is on the right.  Viewing them in order can help us visualize some areas of strength and opportunities for improvement.”</a:t>
            </a:r>
          </a:p>
          <a:p>
            <a:endParaRPr lang="en-US" dirty="0"/>
          </a:p>
          <a:p>
            <a:endParaRPr lang="en-US" dirty="0"/>
          </a:p>
        </p:txBody>
      </p:sp>
      <p:sp>
        <p:nvSpPr>
          <p:cNvPr id="4" name="Slide Number Placeholder 3"/>
          <p:cNvSpPr>
            <a:spLocks noGrp="1"/>
          </p:cNvSpPr>
          <p:nvPr>
            <p:ph type="sldNum" sz="quarter" idx="5"/>
          </p:nvPr>
        </p:nvSpPr>
        <p:spPr/>
        <p:txBody>
          <a:bodyPr/>
          <a:lstStyle/>
          <a:p>
            <a:fld id="{FC0E7A17-EB19-413F-8D87-C6AE7DF93C5C}" type="slidenum">
              <a:rPr lang="en-US" smtClean="0"/>
              <a:t>10</a:t>
            </a:fld>
            <a:endParaRPr lang="en-US"/>
          </a:p>
        </p:txBody>
      </p:sp>
    </p:spTree>
    <p:extLst>
      <p:ext uri="{BB962C8B-B14F-4D97-AF65-F5344CB8AC3E}">
        <p14:creationId xmlns:p14="http://schemas.microsoft.com/office/powerpoint/2010/main" val="2269752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solidFill>
                  <a:schemeClr val="accent4"/>
                </a:solidFill>
              </a:rPr>
              <a:t>FACILITATION NOTES:</a:t>
            </a:r>
          </a:p>
          <a:p>
            <a:r>
              <a:rPr lang="en-US" sz="1200" i="1" dirty="0"/>
              <a:t>Identify (or ask for volunteers to identify)areas where:</a:t>
            </a:r>
          </a:p>
          <a:p>
            <a:endParaRPr lang="en-US" sz="1200" i="1" dirty="0"/>
          </a:p>
          <a:p>
            <a:pPr marL="171450" indent="-171450">
              <a:buFont typeface="Arial" panose="020B0604020202020204" pitchFamily="34" charset="0"/>
              <a:buChar char="•"/>
            </a:pPr>
            <a:r>
              <a:rPr lang="en-US" sz="1200" i="1" dirty="0"/>
              <a:t>School is performing close to or above district/network average,  top quartile average, or national average (if domain score is 5 or above)  CELEBRATE AS STRENGTHS</a:t>
            </a:r>
          </a:p>
          <a:p>
            <a:pPr marL="171450" indent="-171450">
              <a:buFont typeface="Arial" panose="020B0604020202020204" pitchFamily="34" charset="0"/>
              <a:buChar char="•"/>
            </a:pPr>
            <a:r>
              <a:rPr lang="en-US" sz="1200" i="1" dirty="0"/>
              <a:t>School is performing lower than district/network average, top quartile average, or national average (if domain score is below 5) CALL OUT AS OPPORTUNITIES</a:t>
            </a:r>
          </a:p>
          <a:p>
            <a:endParaRPr lang="en-US" sz="1200" dirty="0"/>
          </a:p>
          <a:p>
            <a:r>
              <a:rPr lang="en-US" sz="1200" b="1" dirty="0"/>
              <a:t>Example Commentary (adjust to fit your data):</a:t>
            </a:r>
          </a:p>
          <a:p>
            <a:r>
              <a:rPr lang="en-US" sz="1200" dirty="0"/>
              <a:t>“First let’s look at some areas of strength. We know the green line represents the top quartile schools in our district. Where are we close or above this average?</a:t>
            </a:r>
          </a:p>
          <a:p>
            <a:endParaRPr lang="en-US" sz="1200" dirty="0"/>
          </a:p>
          <a:p>
            <a:r>
              <a:rPr lang="en-US" sz="1200" dirty="0"/>
              <a:t>I also wanted to point out where we are in relation to the national context. Remember that a score of 5 represents the national average.  Are there domains where we are performing above the national average?  Let’s take a minute to celebrate that!</a:t>
            </a:r>
          </a:p>
          <a:p>
            <a:endParaRPr lang="en-US" sz="1200" dirty="0"/>
          </a:p>
          <a:p>
            <a:r>
              <a:rPr lang="en-US" sz="1200" dirty="0"/>
              <a:t>This graphic can also help us see opportunities for growth. What domains have the largest gap between our performance and the average of our top-quartile schools?  </a:t>
            </a:r>
          </a:p>
          <a:p>
            <a:endParaRPr lang="en-US" sz="1200" dirty="0"/>
          </a:p>
          <a:p>
            <a:r>
              <a:rPr lang="en-US" sz="1200" dirty="0"/>
              <a:t>If the national average for domains is 5, are there domains where we fall below this mark?”</a:t>
            </a:r>
          </a:p>
          <a:p>
            <a:endParaRPr lang="en-US" sz="1200" dirty="0"/>
          </a:p>
          <a:p>
            <a:pPr marL="0" indent="0">
              <a:buFont typeface="Arial" panose="020B0604020202020204" pitchFamily="34" charset="0"/>
              <a:buNone/>
            </a:pPr>
            <a:r>
              <a:rPr lang="en-US" sz="1200" b="1" i="0" dirty="0"/>
              <a:t>REVIEW “DISCUSSION QUESTIONS”</a:t>
            </a:r>
          </a:p>
          <a:p>
            <a:pPr marL="0" indent="0">
              <a:buFont typeface="Arial" panose="020B0604020202020204" pitchFamily="34" charset="0"/>
              <a:buNone/>
            </a:pPr>
            <a:r>
              <a:rPr lang="en-US" sz="1200" i="0" dirty="0"/>
              <a:t>“Reflect on the pre-work from this meeting when you reviewed individual survey question results.”</a:t>
            </a:r>
          </a:p>
          <a:p>
            <a:pPr marL="0" indent="0">
              <a:buFont typeface="Arial" panose="020B0604020202020204" pitchFamily="34" charset="0"/>
              <a:buNone/>
            </a:pPr>
            <a:r>
              <a:rPr lang="en-US" sz="1200" i="1" dirty="0"/>
              <a:t>Solicit responses from teachers to discussion questions.</a:t>
            </a:r>
          </a:p>
          <a:p>
            <a:endParaRPr lang="en-US" sz="1200" dirty="0"/>
          </a:p>
          <a:p>
            <a:r>
              <a:rPr lang="en-US" sz="1200" b="1" dirty="0"/>
              <a:t>SPECIAL CONSIDERATION:</a:t>
            </a:r>
          </a:p>
          <a:p>
            <a:r>
              <a:rPr lang="en-US" sz="1200" i="1" dirty="0"/>
              <a:t>If your school’s domain scores are very low, develop talking points which frame the discussion positively. For example: “Our scores are currently lower than the district/network average in most areas, and I’m concerned about that.  I want you to know how seriously our leadership team considers this feedback and that we’ll use this as a starting point for improvement. We sincerely want all our staff to have positive experiences so that we can better support our students.  Your engagement in this conversation will help us focus on the right things.”</a:t>
            </a:r>
          </a:p>
          <a:p>
            <a:endParaRPr lang="en-US" dirty="0"/>
          </a:p>
        </p:txBody>
      </p:sp>
      <p:sp>
        <p:nvSpPr>
          <p:cNvPr id="4" name="Slide Number Placeholder 3"/>
          <p:cNvSpPr>
            <a:spLocks noGrp="1"/>
          </p:cNvSpPr>
          <p:nvPr>
            <p:ph type="sldNum" sz="quarter" idx="5"/>
          </p:nvPr>
        </p:nvSpPr>
        <p:spPr/>
        <p:txBody>
          <a:bodyPr/>
          <a:lstStyle/>
          <a:p>
            <a:fld id="{FC0E7A17-EB19-413F-8D87-C6AE7DF93C5C}" type="slidenum">
              <a:rPr lang="en-US" smtClean="0"/>
              <a:t>11</a:t>
            </a:fld>
            <a:endParaRPr lang="en-US"/>
          </a:p>
        </p:txBody>
      </p:sp>
    </p:spTree>
    <p:extLst>
      <p:ext uri="{BB962C8B-B14F-4D97-AF65-F5344CB8AC3E}">
        <p14:creationId xmlns:p14="http://schemas.microsoft.com/office/powerpoint/2010/main" val="132060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“Prior to the meeting the leadership team selected an area of strength to discuss further. Here are all of the data points related to this area of strength. I’d like you to take a minute now to review these items, and I’d love to hear a few take-aways you see in this information, particularly why this is going well and how we can leverage this strength to improve our instructional culture.”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solidFill>
                  <a:schemeClr val="accent4"/>
                </a:solidFill>
              </a:rPr>
              <a:t>FACILITATION NOTES:</a:t>
            </a:r>
          </a:p>
          <a:p>
            <a:pPr marL="285750" indent="-285750">
              <a:spcAft>
                <a:spcPts val="1200"/>
              </a:spcAft>
              <a:buFont typeface="Arial" panose="020B0604020202020204" pitchFamily="34" charset="0"/>
              <a:buChar char="•"/>
            </a:pPr>
            <a:r>
              <a:rPr lang="en-US" dirty="0"/>
              <a:t>What is the impact on teachers, and on students, of this strength?</a:t>
            </a:r>
          </a:p>
          <a:p>
            <a:pPr marL="285750" indent="-285750">
              <a:spcAft>
                <a:spcPts val="1200"/>
              </a:spcAft>
              <a:buFont typeface="Arial" panose="020B0604020202020204" pitchFamily="34" charset="0"/>
              <a:buChar char="•"/>
            </a:pPr>
            <a:r>
              <a:rPr lang="en-US" dirty="0"/>
              <a:t>How have we gotten to where we are?</a:t>
            </a:r>
          </a:p>
          <a:p>
            <a:pPr marL="285750" indent="-285750">
              <a:spcAft>
                <a:spcPts val="1200"/>
              </a:spcAft>
              <a:buFont typeface="Arial" panose="020B0604020202020204" pitchFamily="34" charset="0"/>
              <a:buChar char="•"/>
            </a:pPr>
            <a:r>
              <a:rPr lang="en-US" dirty="0"/>
              <a:t>How can we continue to improve? What’s next?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1" dirty="0">
              <a:solidFill>
                <a:schemeClr val="accent4"/>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1" dirty="0">
                <a:solidFill>
                  <a:schemeClr val="accent4"/>
                </a:solidFill>
              </a:rPr>
              <a:t>Consideration for Day of Session: It’s possible that during the discussion on Slide 10 teachers elevated different areas of strength. Be aware of other Domains teachers may want to discuss deeper and determine how the discussion may need to shift in response. Ex. You may choose to discuss a different or additional Domain today, or you may communicate that you plan to create space in a future meeting to dive deeper into the areas teachers raised during the discussion.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C0E7A17-EB19-413F-8D87-C6AE7DF93C5C}" type="slidenum">
              <a:rPr lang="en-US" smtClean="0"/>
              <a:t>12</a:t>
            </a:fld>
            <a:endParaRPr lang="en-US"/>
          </a:p>
        </p:txBody>
      </p:sp>
    </p:spTree>
    <p:extLst>
      <p:ext uri="{BB962C8B-B14F-4D97-AF65-F5344CB8AC3E}">
        <p14:creationId xmlns:p14="http://schemas.microsoft.com/office/powerpoint/2010/main" val="19188273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A">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4BD3B79E-6A03-55EB-A710-901A98FEF19C}"/>
              </a:ext>
            </a:extLst>
          </p:cNvPr>
          <p:cNvSpPr>
            <a:spLocks noGrp="1"/>
          </p:cNvSpPr>
          <p:nvPr>
            <p:ph type="pic" sz="quarter" idx="10"/>
          </p:nvPr>
        </p:nvSpPr>
        <p:spPr>
          <a:xfrm>
            <a:off x="6045145" y="0"/>
            <a:ext cx="6146855" cy="6858000"/>
          </a:xfrm>
          <a:prstGeom prst="rect">
            <a:avLst/>
          </a:prstGeom>
          <a:noFill/>
        </p:spPr>
        <p:txBody>
          <a:bodyPr/>
          <a:lstStyle>
            <a:lvl1pPr>
              <a:defRPr>
                <a:noFill/>
              </a:defRPr>
            </a:lvl1pPr>
          </a:lstStyle>
          <a:p>
            <a:r>
              <a:rPr lang="en-US"/>
              <a:t>Click icon to add picture</a:t>
            </a:r>
          </a:p>
        </p:txBody>
      </p:sp>
      <p:pic>
        <p:nvPicPr>
          <p:cNvPr id="5" name="Picture 4" descr="A blue and black logo&#10;&#10;Description automatically generated">
            <a:extLst>
              <a:ext uri="{FF2B5EF4-FFF2-40B4-BE49-F238E27FC236}">
                <a16:creationId xmlns:a16="http://schemas.microsoft.com/office/drawing/2014/main" id="{F34D450F-6D31-CF97-4C25-201944BD95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7714" y="6407899"/>
            <a:ext cx="840488" cy="279414"/>
          </a:xfrm>
          <a:prstGeom prst="rect">
            <a:avLst/>
          </a:prstGeom>
        </p:spPr>
      </p:pic>
    </p:spTree>
    <p:extLst>
      <p:ext uri="{BB962C8B-B14F-4D97-AF65-F5344CB8AC3E}">
        <p14:creationId xmlns:p14="http://schemas.microsoft.com/office/powerpoint/2010/main" val="1216082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Mint">
    <p:bg>
      <p:bgPr>
        <a:solidFill>
          <a:srgbClr val="FFFFFF"/>
        </a:solidFill>
        <a:effectLst/>
      </p:bgPr>
    </p:bg>
    <p:spTree>
      <p:nvGrpSpPr>
        <p:cNvPr id="1" name=""/>
        <p:cNvGrpSpPr/>
        <p:nvPr/>
      </p:nvGrpSpPr>
      <p:grpSpPr>
        <a:xfrm>
          <a:off x="0" y="0"/>
          <a:ext cx="0" cy="0"/>
          <a:chOff x="0" y="0"/>
          <a:chExt cx="0" cy="0"/>
        </a:xfrm>
      </p:grpSpPr>
      <p:sp>
        <p:nvSpPr>
          <p:cNvPr id="2" name="Rectangle">
            <a:extLst>
              <a:ext uri="{FF2B5EF4-FFF2-40B4-BE49-F238E27FC236}">
                <a16:creationId xmlns:a16="http://schemas.microsoft.com/office/drawing/2014/main" id="{8AA7EFE8-3F0A-40E2-D098-C8BB3F2423FF}"/>
              </a:ext>
            </a:extLst>
          </p:cNvPr>
          <p:cNvSpPr/>
          <p:nvPr userDrawn="1"/>
        </p:nvSpPr>
        <p:spPr>
          <a:xfrm>
            <a:off x="637714" y="637042"/>
            <a:ext cx="10916572" cy="5583917"/>
          </a:xfrm>
          <a:prstGeom prst="rect">
            <a:avLst/>
          </a:prstGeom>
          <a:solidFill>
            <a:srgbClr val="E2EDDD"/>
          </a:solidFill>
          <a:ln w="12700">
            <a:miter lim="400000"/>
          </a:ln>
        </p:spPr>
        <p:txBody>
          <a:bodyPr lIns="25400" tIns="25400" rIns="25400" bIns="25400" anchor="ctr"/>
          <a:lstStyle/>
          <a:p>
            <a:pPr>
              <a:defRPr sz="9000" spc="90">
                <a:latin typeface="+mn-lt"/>
                <a:ea typeface="+mn-ea"/>
                <a:cs typeface="+mn-cs"/>
                <a:sym typeface="Halyard Display Bold"/>
              </a:defRPr>
            </a:pPr>
            <a:endParaRPr sz="4500"/>
          </a:p>
        </p:txBody>
      </p:sp>
      <p:sp>
        <p:nvSpPr>
          <p:cNvPr id="3" name="Text Placeholder 8">
            <a:extLst>
              <a:ext uri="{FF2B5EF4-FFF2-40B4-BE49-F238E27FC236}">
                <a16:creationId xmlns:a16="http://schemas.microsoft.com/office/drawing/2014/main" id="{B3D414DB-1EEE-1EDD-7E6C-E581FB4D49F7}"/>
              </a:ext>
            </a:extLst>
          </p:cNvPr>
          <p:cNvSpPr>
            <a:spLocks noGrp="1"/>
          </p:cNvSpPr>
          <p:nvPr>
            <p:ph type="body" sz="quarter" idx="12" hasCustomPrompt="1"/>
          </p:nvPr>
        </p:nvSpPr>
        <p:spPr>
          <a:xfrm>
            <a:off x="3352800" y="3078134"/>
            <a:ext cx="5486400" cy="701731"/>
          </a:xfrm>
          <a:prstGeom prst="rect">
            <a:avLst/>
          </a:prstGeom>
        </p:spPr>
        <p:txBody>
          <a:bodyPr anchor="ctr">
            <a:spAutoFit/>
          </a:bodyPr>
          <a:lstStyle>
            <a:lvl1pPr marL="0" indent="0" algn="ctr">
              <a:buNone/>
              <a:defRPr sz="4400" b="0" i="0">
                <a:solidFill>
                  <a:schemeClr val="tx1"/>
                </a:solidFill>
                <a:latin typeface="+mj-lt"/>
              </a:defRPr>
            </a:lvl1pPr>
          </a:lstStyle>
          <a:p>
            <a:pPr lvl="0"/>
            <a:r>
              <a:rPr lang="en-US"/>
              <a:t>Section break text</a:t>
            </a:r>
          </a:p>
        </p:txBody>
      </p:sp>
      <p:pic>
        <p:nvPicPr>
          <p:cNvPr id="9" name="Picture 8" descr="A blue and black logo&#10;&#10;Description automatically generated">
            <a:extLst>
              <a:ext uri="{FF2B5EF4-FFF2-40B4-BE49-F238E27FC236}">
                <a16:creationId xmlns:a16="http://schemas.microsoft.com/office/drawing/2014/main" id="{26F3F479-692C-6F2D-B460-7B6B4E9C86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7714" y="6407899"/>
            <a:ext cx="840488" cy="279414"/>
          </a:xfrm>
          <a:prstGeom prst="rect">
            <a:avLst/>
          </a:prstGeom>
        </p:spPr>
      </p:pic>
      <p:sp>
        <p:nvSpPr>
          <p:cNvPr id="10" name="Footer Placeholder 1">
            <a:extLst>
              <a:ext uri="{FF2B5EF4-FFF2-40B4-BE49-F238E27FC236}">
                <a16:creationId xmlns:a16="http://schemas.microsoft.com/office/drawing/2014/main" id="{A420E867-965D-155A-9C8B-7034F802EEDC}"/>
              </a:ext>
            </a:extLst>
          </p:cNvPr>
          <p:cNvSpPr>
            <a:spLocks noGrp="1"/>
          </p:cNvSpPr>
          <p:nvPr>
            <p:ph type="ftr" sz="quarter" idx="3"/>
          </p:nvPr>
        </p:nvSpPr>
        <p:spPr>
          <a:xfrm>
            <a:off x="2134545" y="6455329"/>
            <a:ext cx="5571588"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Insight Survey Results</a:t>
            </a:r>
          </a:p>
        </p:txBody>
      </p:sp>
      <p:sp>
        <p:nvSpPr>
          <p:cNvPr id="11" name="Slide Number Placeholder 3">
            <a:extLst>
              <a:ext uri="{FF2B5EF4-FFF2-40B4-BE49-F238E27FC236}">
                <a16:creationId xmlns:a16="http://schemas.microsoft.com/office/drawing/2014/main" id="{B31E4E06-CA42-AC2E-0032-8EA0A2A38233}"/>
              </a:ext>
            </a:extLst>
          </p:cNvPr>
          <p:cNvSpPr>
            <a:spLocks noGrp="1"/>
          </p:cNvSpPr>
          <p:nvPr>
            <p:ph type="sldNum" sz="quarter" idx="4"/>
          </p:nvPr>
        </p:nvSpPr>
        <p:spPr>
          <a:xfrm>
            <a:off x="1615796"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fld id="{D0D390DC-57D8-49B4-9CD9-3DB7D0E54954}" type="slidenum">
              <a:rPr lang="en-US" smtClean="0"/>
              <a:pPr/>
              <a:t>‹#›</a:t>
            </a:fld>
            <a:r>
              <a:rPr lang="en-US"/>
              <a:t>   |</a:t>
            </a:r>
          </a:p>
        </p:txBody>
      </p:sp>
    </p:spTree>
    <p:extLst>
      <p:ext uri="{BB962C8B-B14F-4D97-AF65-F5344CB8AC3E}">
        <p14:creationId xmlns:p14="http://schemas.microsoft.com/office/powerpoint/2010/main" val="3290769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Gray">
    <p:bg>
      <p:bgPr>
        <a:solidFill>
          <a:srgbClr val="FFFFFF"/>
        </a:solidFill>
        <a:effectLst/>
      </p:bgPr>
    </p:bg>
    <p:spTree>
      <p:nvGrpSpPr>
        <p:cNvPr id="1" name=""/>
        <p:cNvGrpSpPr/>
        <p:nvPr/>
      </p:nvGrpSpPr>
      <p:grpSpPr>
        <a:xfrm>
          <a:off x="0" y="0"/>
          <a:ext cx="0" cy="0"/>
          <a:chOff x="0" y="0"/>
          <a:chExt cx="0" cy="0"/>
        </a:xfrm>
      </p:grpSpPr>
      <p:sp>
        <p:nvSpPr>
          <p:cNvPr id="2" name="Rectangle">
            <a:extLst>
              <a:ext uri="{FF2B5EF4-FFF2-40B4-BE49-F238E27FC236}">
                <a16:creationId xmlns:a16="http://schemas.microsoft.com/office/drawing/2014/main" id="{8AA7EFE8-3F0A-40E2-D098-C8BB3F2423FF}"/>
              </a:ext>
            </a:extLst>
          </p:cNvPr>
          <p:cNvSpPr/>
          <p:nvPr userDrawn="1"/>
        </p:nvSpPr>
        <p:spPr>
          <a:xfrm>
            <a:off x="637714" y="637042"/>
            <a:ext cx="10916572" cy="5583917"/>
          </a:xfrm>
          <a:prstGeom prst="rect">
            <a:avLst/>
          </a:prstGeom>
          <a:solidFill>
            <a:srgbClr val="F0EFEB"/>
          </a:solidFill>
          <a:ln w="12700">
            <a:miter lim="400000"/>
          </a:ln>
        </p:spPr>
        <p:txBody>
          <a:bodyPr lIns="25400" tIns="25400" rIns="25400" bIns="25400" anchor="ctr"/>
          <a:lstStyle/>
          <a:p>
            <a:pPr>
              <a:defRPr sz="9000" spc="90">
                <a:latin typeface="+mn-lt"/>
                <a:ea typeface="+mn-ea"/>
                <a:cs typeface="+mn-cs"/>
                <a:sym typeface="Halyard Display Bold"/>
              </a:defRPr>
            </a:pPr>
            <a:endParaRPr sz="4500"/>
          </a:p>
        </p:txBody>
      </p:sp>
      <p:sp>
        <p:nvSpPr>
          <p:cNvPr id="4" name="Text Placeholder 8">
            <a:extLst>
              <a:ext uri="{FF2B5EF4-FFF2-40B4-BE49-F238E27FC236}">
                <a16:creationId xmlns:a16="http://schemas.microsoft.com/office/drawing/2014/main" id="{4291EAF9-2027-7C1E-4B9C-7586F19EAC71}"/>
              </a:ext>
            </a:extLst>
          </p:cNvPr>
          <p:cNvSpPr>
            <a:spLocks noGrp="1"/>
          </p:cNvSpPr>
          <p:nvPr>
            <p:ph type="body" sz="quarter" idx="12" hasCustomPrompt="1"/>
          </p:nvPr>
        </p:nvSpPr>
        <p:spPr>
          <a:xfrm>
            <a:off x="3352800" y="3078134"/>
            <a:ext cx="5486400" cy="701731"/>
          </a:xfrm>
          <a:prstGeom prst="rect">
            <a:avLst/>
          </a:prstGeom>
        </p:spPr>
        <p:txBody>
          <a:bodyPr anchor="ctr">
            <a:spAutoFit/>
          </a:bodyPr>
          <a:lstStyle>
            <a:lvl1pPr marL="0" indent="0" algn="ctr">
              <a:buNone/>
              <a:defRPr sz="4400" b="0" i="0">
                <a:solidFill>
                  <a:schemeClr val="tx1"/>
                </a:solidFill>
                <a:latin typeface="+mj-lt"/>
              </a:defRPr>
            </a:lvl1pPr>
          </a:lstStyle>
          <a:p>
            <a:pPr lvl="0"/>
            <a:r>
              <a:rPr lang="en-US"/>
              <a:t>Section break text</a:t>
            </a:r>
          </a:p>
        </p:txBody>
      </p:sp>
      <p:pic>
        <p:nvPicPr>
          <p:cNvPr id="9" name="Picture 8" descr="A blue and black logo&#10;&#10;Description automatically generated">
            <a:extLst>
              <a:ext uri="{FF2B5EF4-FFF2-40B4-BE49-F238E27FC236}">
                <a16:creationId xmlns:a16="http://schemas.microsoft.com/office/drawing/2014/main" id="{B6E28145-5BA1-0207-940A-33B9B3547C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7714" y="6407899"/>
            <a:ext cx="840488" cy="279414"/>
          </a:xfrm>
          <a:prstGeom prst="rect">
            <a:avLst/>
          </a:prstGeom>
        </p:spPr>
      </p:pic>
      <p:sp>
        <p:nvSpPr>
          <p:cNvPr id="10" name="Footer Placeholder 1">
            <a:extLst>
              <a:ext uri="{FF2B5EF4-FFF2-40B4-BE49-F238E27FC236}">
                <a16:creationId xmlns:a16="http://schemas.microsoft.com/office/drawing/2014/main" id="{1351B758-EA77-5B02-81A5-D56F7844716B}"/>
              </a:ext>
            </a:extLst>
          </p:cNvPr>
          <p:cNvSpPr>
            <a:spLocks noGrp="1"/>
          </p:cNvSpPr>
          <p:nvPr>
            <p:ph type="ftr" sz="quarter" idx="3"/>
          </p:nvPr>
        </p:nvSpPr>
        <p:spPr>
          <a:xfrm>
            <a:off x="2134545" y="6455329"/>
            <a:ext cx="5571588"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Insight Survey Results</a:t>
            </a:r>
          </a:p>
        </p:txBody>
      </p:sp>
      <p:sp>
        <p:nvSpPr>
          <p:cNvPr id="11" name="Slide Number Placeholder 3">
            <a:extLst>
              <a:ext uri="{FF2B5EF4-FFF2-40B4-BE49-F238E27FC236}">
                <a16:creationId xmlns:a16="http://schemas.microsoft.com/office/drawing/2014/main" id="{B4F4AEBA-F8F8-D564-3FEB-899EE48E50CE}"/>
              </a:ext>
            </a:extLst>
          </p:cNvPr>
          <p:cNvSpPr>
            <a:spLocks noGrp="1"/>
          </p:cNvSpPr>
          <p:nvPr>
            <p:ph type="sldNum" sz="quarter" idx="4"/>
          </p:nvPr>
        </p:nvSpPr>
        <p:spPr>
          <a:xfrm>
            <a:off x="1615796"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fld id="{D0D390DC-57D8-49B4-9CD9-3DB7D0E54954}" type="slidenum">
              <a:rPr lang="en-US" smtClean="0"/>
              <a:pPr/>
              <a:t>‹#›</a:t>
            </a:fld>
            <a:r>
              <a:rPr lang="en-US"/>
              <a:t>   |</a:t>
            </a:r>
          </a:p>
        </p:txBody>
      </p:sp>
    </p:spTree>
    <p:extLst>
      <p:ext uri="{BB962C8B-B14F-4D97-AF65-F5344CB8AC3E}">
        <p14:creationId xmlns:p14="http://schemas.microsoft.com/office/powerpoint/2010/main" val="3375834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int Header and Body">
    <p:bg>
      <p:bgPr>
        <a:solidFill>
          <a:srgbClr val="FFFFFF"/>
        </a:solidFill>
        <a:effectLst/>
      </p:bgPr>
    </p:bg>
    <p:spTree>
      <p:nvGrpSpPr>
        <p:cNvPr id="1" name=""/>
        <p:cNvGrpSpPr/>
        <p:nvPr/>
      </p:nvGrpSpPr>
      <p:grpSpPr>
        <a:xfrm>
          <a:off x="0" y="0"/>
          <a:ext cx="0" cy="0"/>
          <a:chOff x="0" y="0"/>
          <a:chExt cx="0" cy="0"/>
        </a:xfrm>
      </p:grpSpPr>
      <p:sp>
        <p:nvSpPr>
          <p:cNvPr id="2" name="Rectangle">
            <a:extLst>
              <a:ext uri="{FF2B5EF4-FFF2-40B4-BE49-F238E27FC236}">
                <a16:creationId xmlns:a16="http://schemas.microsoft.com/office/drawing/2014/main" id="{1F194415-E72E-64FA-C2FF-948301F11E8D}"/>
              </a:ext>
            </a:extLst>
          </p:cNvPr>
          <p:cNvSpPr/>
          <p:nvPr userDrawn="1"/>
        </p:nvSpPr>
        <p:spPr>
          <a:xfrm>
            <a:off x="637714" y="637042"/>
            <a:ext cx="10916572" cy="5583917"/>
          </a:xfrm>
          <a:prstGeom prst="rect">
            <a:avLst/>
          </a:prstGeom>
          <a:solidFill>
            <a:srgbClr val="E2EDDD"/>
          </a:solidFill>
          <a:ln w="12700">
            <a:miter lim="400000"/>
          </a:ln>
        </p:spPr>
        <p:txBody>
          <a:bodyPr lIns="25400" tIns="25400" rIns="25400" bIns="25400" anchor="ctr"/>
          <a:lstStyle/>
          <a:p>
            <a:pPr>
              <a:defRPr sz="9000" spc="90">
                <a:latin typeface="+mn-lt"/>
                <a:ea typeface="+mn-ea"/>
                <a:cs typeface="+mn-cs"/>
                <a:sym typeface="Halyard Display Bold"/>
              </a:defRPr>
            </a:pPr>
            <a:endParaRPr sz="4500"/>
          </a:p>
        </p:txBody>
      </p:sp>
      <p:sp>
        <p:nvSpPr>
          <p:cNvPr id="6" name="Text Placeholder 5">
            <a:extLst>
              <a:ext uri="{FF2B5EF4-FFF2-40B4-BE49-F238E27FC236}">
                <a16:creationId xmlns:a16="http://schemas.microsoft.com/office/drawing/2014/main" id="{D33C2D01-B29E-6BC3-71EB-9DCA193D22E3}"/>
              </a:ext>
            </a:extLst>
          </p:cNvPr>
          <p:cNvSpPr>
            <a:spLocks noGrp="1"/>
          </p:cNvSpPr>
          <p:nvPr>
            <p:ph type="body" sz="quarter" idx="12" hasCustomPrompt="1"/>
          </p:nvPr>
        </p:nvSpPr>
        <p:spPr>
          <a:xfrm>
            <a:off x="1380744" y="1348740"/>
            <a:ext cx="9423091" cy="600869"/>
          </a:xfrm>
          <a:prstGeom prst="rect">
            <a:avLst/>
          </a:prstGeom>
        </p:spPr>
        <p:txBody>
          <a:bodyPr/>
          <a:lstStyle>
            <a:lvl1pPr marL="0" indent="0" algn="l">
              <a:buNone/>
              <a:defRPr sz="4000" b="0">
                <a:solidFill>
                  <a:schemeClr val="tx1"/>
                </a:solidFill>
                <a:latin typeface="+mj-lt"/>
              </a:defRPr>
            </a:lvl1pPr>
          </a:lstStyle>
          <a:p>
            <a:pPr lvl="0"/>
            <a:r>
              <a:rPr lang="en-US"/>
              <a:t>Slide Header</a:t>
            </a:r>
          </a:p>
        </p:txBody>
      </p:sp>
      <p:sp>
        <p:nvSpPr>
          <p:cNvPr id="8" name="Text Placeholder 7">
            <a:extLst>
              <a:ext uri="{FF2B5EF4-FFF2-40B4-BE49-F238E27FC236}">
                <a16:creationId xmlns:a16="http://schemas.microsoft.com/office/drawing/2014/main" id="{4AD688DD-FCAD-A0F4-5910-DC570DBD044F}"/>
              </a:ext>
            </a:extLst>
          </p:cNvPr>
          <p:cNvSpPr>
            <a:spLocks noGrp="1"/>
          </p:cNvSpPr>
          <p:nvPr>
            <p:ph type="body" sz="quarter" idx="13" hasCustomPrompt="1"/>
          </p:nvPr>
        </p:nvSpPr>
        <p:spPr>
          <a:xfrm>
            <a:off x="1380744" y="2377440"/>
            <a:ext cx="9423091" cy="3131820"/>
          </a:xfrm>
          <a:prstGeom prst="rect">
            <a:avLst/>
          </a:prstGeom>
        </p:spPr>
        <p:txBody>
          <a:bodyPr/>
          <a:lstStyle>
            <a:lvl1pPr marL="0" indent="0" algn="l">
              <a:buNone/>
              <a:defRPr sz="2500">
                <a:latin typeface="+mn-lt"/>
                <a:cs typeface="Arial" panose="020B0604020202020204" pitchFamily="34" charset="0"/>
              </a:defRPr>
            </a:lvl1pPr>
          </a:lstStyle>
          <a:p>
            <a:pPr lvl="0"/>
            <a:r>
              <a:rPr lang="en-US"/>
              <a:t>Body Text</a:t>
            </a:r>
          </a:p>
        </p:txBody>
      </p:sp>
      <p:pic>
        <p:nvPicPr>
          <p:cNvPr id="13" name="Picture 12" descr="A blue and black logo&#10;&#10;Description automatically generated">
            <a:extLst>
              <a:ext uri="{FF2B5EF4-FFF2-40B4-BE49-F238E27FC236}">
                <a16:creationId xmlns:a16="http://schemas.microsoft.com/office/drawing/2014/main" id="{A7861A7F-DB94-BC17-7215-D96C0679FF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7714" y="6407899"/>
            <a:ext cx="840488" cy="279414"/>
          </a:xfrm>
          <a:prstGeom prst="rect">
            <a:avLst/>
          </a:prstGeom>
        </p:spPr>
      </p:pic>
      <p:sp>
        <p:nvSpPr>
          <p:cNvPr id="14" name="Footer Placeholder 1">
            <a:extLst>
              <a:ext uri="{FF2B5EF4-FFF2-40B4-BE49-F238E27FC236}">
                <a16:creationId xmlns:a16="http://schemas.microsoft.com/office/drawing/2014/main" id="{36784E6E-C353-D9CE-8D7E-0A6E53273A5D}"/>
              </a:ext>
            </a:extLst>
          </p:cNvPr>
          <p:cNvSpPr>
            <a:spLocks noGrp="1"/>
          </p:cNvSpPr>
          <p:nvPr>
            <p:ph type="ftr" sz="quarter" idx="3"/>
          </p:nvPr>
        </p:nvSpPr>
        <p:spPr>
          <a:xfrm>
            <a:off x="2134545" y="6455329"/>
            <a:ext cx="5571588"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Insight Survey Results</a:t>
            </a:r>
          </a:p>
        </p:txBody>
      </p:sp>
      <p:sp>
        <p:nvSpPr>
          <p:cNvPr id="15" name="Slide Number Placeholder 3">
            <a:extLst>
              <a:ext uri="{FF2B5EF4-FFF2-40B4-BE49-F238E27FC236}">
                <a16:creationId xmlns:a16="http://schemas.microsoft.com/office/drawing/2014/main" id="{1C78A010-FF30-E35F-B932-CDFEE0DC2547}"/>
              </a:ext>
            </a:extLst>
          </p:cNvPr>
          <p:cNvSpPr>
            <a:spLocks noGrp="1"/>
          </p:cNvSpPr>
          <p:nvPr>
            <p:ph type="sldNum" sz="quarter" idx="4"/>
          </p:nvPr>
        </p:nvSpPr>
        <p:spPr>
          <a:xfrm>
            <a:off x="1615796"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fld id="{D0D390DC-57D8-49B4-9CD9-3DB7D0E54954}" type="slidenum">
              <a:rPr lang="en-US" smtClean="0"/>
              <a:pPr/>
              <a:t>‹#›</a:t>
            </a:fld>
            <a:r>
              <a:rPr lang="en-US"/>
              <a:t>   |</a:t>
            </a:r>
          </a:p>
        </p:txBody>
      </p:sp>
    </p:spTree>
    <p:extLst>
      <p:ext uri="{BB962C8B-B14F-4D97-AF65-F5344CB8AC3E}">
        <p14:creationId xmlns:p14="http://schemas.microsoft.com/office/powerpoint/2010/main" val="1843142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y Header and Body">
    <p:bg>
      <p:bgPr>
        <a:solidFill>
          <a:srgbClr val="FFFFFF"/>
        </a:solidFill>
        <a:effectLst/>
      </p:bgPr>
    </p:bg>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57B4DC74-4250-328C-FD00-87215F193CF2}"/>
              </a:ext>
            </a:extLst>
          </p:cNvPr>
          <p:cNvSpPr/>
          <p:nvPr userDrawn="1"/>
        </p:nvSpPr>
        <p:spPr>
          <a:xfrm>
            <a:off x="634003" y="637042"/>
            <a:ext cx="10916572" cy="5583917"/>
          </a:xfrm>
          <a:prstGeom prst="rect">
            <a:avLst/>
          </a:prstGeom>
          <a:solidFill>
            <a:srgbClr val="F0EFEB"/>
          </a:solidFill>
          <a:ln w="12700">
            <a:miter lim="400000"/>
          </a:ln>
        </p:spPr>
        <p:txBody>
          <a:bodyPr lIns="25400" tIns="25400" rIns="25400" bIns="25400" anchor="ctr"/>
          <a:lstStyle/>
          <a:p>
            <a:pPr>
              <a:defRPr sz="9000" spc="90">
                <a:latin typeface="+mn-lt"/>
                <a:ea typeface="+mn-ea"/>
                <a:cs typeface="+mn-cs"/>
                <a:sym typeface="Halyard Display Bold"/>
              </a:defRPr>
            </a:pPr>
            <a:endParaRPr sz="4500"/>
          </a:p>
        </p:txBody>
      </p:sp>
      <p:sp>
        <p:nvSpPr>
          <p:cNvPr id="7" name="Text Placeholder 5">
            <a:extLst>
              <a:ext uri="{FF2B5EF4-FFF2-40B4-BE49-F238E27FC236}">
                <a16:creationId xmlns:a16="http://schemas.microsoft.com/office/drawing/2014/main" id="{D496AB6D-3195-BDC7-9842-5698A0A26503}"/>
              </a:ext>
            </a:extLst>
          </p:cNvPr>
          <p:cNvSpPr>
            <a:spLocks noGrp="1"/>
          </p:cNvSpPr>
          <p:nvPr>
            <p:ph type="body" sz="quarter" idx="12" hasCustomPrompt="1"/>
          </p:nvPr>
        </p:nvSpPr>
        <p:spPr>
          <a:xfrm>
            <a:off x="1380744" y="1348740"/>
            <a:ext cx="9423091" cy="600869"/>
          </a:xfrm>
          <a:prstGeom prst="rect">
            <a:avLst/>
          </a:prstGeom>
        </p:spPr>
        <p:txBody>
          <a:bodyPr/>
          <a:lstStyle>
            <a:lvl1pPr marL="0" indent="0" algn="l">
              <a:buNone/>
              <a:defRPr sz="4000" b="0">
                <a:solidFill>
                  <a:schemeClr val="tx1"/>
                </a:solidFill>
                <a:latin typeface="+mj-lt"/>
              </a:defRPr>
            </a:lvl1pPr>
          </a:lstStyle>
          <a:p>
            <a:pPr lvl="0"/>
            <a:r>
              <a:rPr lang="en-US"/>
              <a:t>Slide Header</a:t>
            </a:r>
          </a:p>
        </p:txBody>
      </p:sp>
      <p:sp>
        <p:nvSpPr>
          <p:cNvPr id="8" name="Text Placeholder 7">
            <a:extLst>
              <a:ext uri="{FF2B5EF4-FFF2-40B4-BE49-F238E27FC236}">
                <a16:creationId xmlns:a16="http://schemas.microsoft.com/office/drawing/2014/main" id="{ECFD39FF-2F60-9BDE-0B1F-288C5020802F}"/>
              </a:ext>
            </a:extLst>
          </p:cNvPr>
          <p:cNvSpPr>
            <a:spLocks noGrp="1"/>
          </p:cNvSpPr>
          <p:nvPr>
            <p:ph type="body" sz="quarter" idx="13" hasCustomPrompt="1"/>
          </p:nvPr>
        </p:nvSpPr>
        <p:spPr>
          <a:xfrm>
            <a:off x="1380744" y="2377440"/>
            <a:ext cx="9423091" cy="3131820"/>
          </a:xfrm>
          <a:prstGeom prst="rect">
            <a:avLst/>
          </a:prstGeom>
        </p:spPr>
        <p:txBody>
          <a:bodyPr/>
          <a:lstStyle>
            <a:lvl1pPr marL="0" indent="0" algn="l">
              <a:buNone/>
              <a:defRPr sz="2500">
                <a:latin typeface="+mn-lt"/>
                <a:cs typeface="Arial" panose="020B0604020202020204" pitchFamily="34" charset="0"/>
              </a:defRPr>
            </a:lvl1pPr>
          </a:lstStyle>
          <a:p>
            <a:pPr lvl="0"/>
            <a:r>
              <a:rPr lang="en-US"/>
              <a:t>Body Text</a:t>
            </a:r>
          </a:p>
        </p:txBody>
      </p:sp>
      <p:pic>
        <p:nvPicPr>
          <p:cNvPr id="10" name="Picture 9" descr="A blue and black logo&#10;&#10;Description automatically generated">
            <a:extLst>
              <a:ext uri="{FF2B5EF4-FFF2-40B4-BE49-F238E27FC236}">
                <a16:creationId xmlns:a16="http://schemas.microsoft.com/office/drawing/2014/main" id="{F969D4A4-C437-F9F9-DFE3-C2856E5B81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7714" y="6407899"/>
            <a:ext cx="840488" cy="279414"/>
          </a:xfrm>
          <a:prstGeom prst="rect">
            <a:avLst/>
          </a:prstGeom>
        </p:spPr>
      </p:pic>
      <p:sp>
        <p:nvSpPr>
          <p:cNvPr id="11" name="Footer Placeholder 1">
            <a:extLst>
              <a:ext uri="{FF2B5EF4-FFF2-40B4-BE49-F238E27FC236}">
                <a16:creationId xmlns:a16="http://schemas.microsoft.com/office/drawing/2014/main" id="{4F404E9B-97F9-77AC-871E-B776692E97C2}"/>
              </a:ext>
            </a:extLst>
          </p:cNvPr>
          <p:cNvSpPr>
            <a:spLocks noGrp="1"/>
          </p:cNvSpPr>
          <p:nvPr>
            <p:ph type="ftr" sz="quarter" idx="3"/>
          </p:nvPr>
        </p:nvSpPr>
        <p:spPr>
          <a:xfrm>
            <a:off x="2134545" y="6455329"/>
            <a:ext cx="5571588"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Insight Survey Results</a:t>
            </a:r>
          </a:p>
        </p:txBody>
      </p:sp>
      <p:sp>
        <p:nvSpPr>
          <p:cNvPr id="12" name="Slide Number Placeholder 3">
            <a:extLst>
              <a:ext uri="{FF2B5EF4-FFF2-40B4-BE49-F238E27FC236}">
                <a16:creationId xmlns:a16="http://schemas.microsoft.com/office/drawing/2014/main" id="{14515641-16B5-D9CC-9817-23505C2FC7AF}"/>
              </a:ext>
            </a:extLst>
          </p:cNvPr>
          <p:cNvSpPr>
            <a:spLocks noGrp="1"/>
          </p:cNvSpPr>
          <p:nvPr>
            <p:ph type="sldNum" sz="quarter" idx="4"/>
          </p:nvPr>
        </p:nvSpPr>
        <p:spPr>
          <a:xfrm>
            <a:off x="1615796"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fld id="{D0D390DC-57D8-49B4-9CD9-3DB7D0E54954}" type="slidenum">
              <a:rPr lang="en-US" smtClean="0"/>
              <a:pPr/>
              <a:t>‹#›</a:t>
            </a:fld>
            <a:r>
              <a:rPr lang="en-US"/>
              <a:t>   |</a:t>
            </a:r>
          </a:p>
        </p:txBody>
      </p:sp>
    </p:spTree>
    <p:extLst>
      <p:ext uri="{BB962C8B-B14F-4D97-AF65-F5344CB8AC3E}">
        <p14:creationId xmlns:p14="http://schemas.microsoft.com/office/powerpoint/2010/main" val="32874121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 Solid Yellow">
    <p:bg>
      <p:bgPr>
        <a:solidFill>
          <a:srgbClr val="FFFFFF"/>
        </a:solidFill>
        <a:effectLst/>
      </p:bgPr>
    </p:bg>
    <p:spTree>
      <p:nvGrpSpPr>
        <p:cNvPr id="1" name=""/>
        <p:cNvGrpSpPr/>
        <p:nvPr/>
      </p:nvGrpSpPr>
      <p:grpSpPr>
        <a:xfrm>
          <a:off x="0" y="0"/>
          <a:ext cx="0" cy="0"/>
          <a:chOff x="0" y="0"/>
          <a:chExt cx="0" cy="0"/>
        </a:xfrm>
      </p:grpSpPr>
      <p:sp>
        <p:nvSpPr>
          <p:cNvPr id="2" name="Rectangle">
            <a:extLst>
              <a:ext uri="{FF2B5EF4-FFF2-40B4-BE49-F238E27FC236}">
                <a16:creationId xmlns:a16="http://schemas.microsoft.com/office/drawing/2014/main" id="{C88D8E51-C80F-B53B-B15D-337E9D948D9E}"/>
              </a:ext>
            </a:extLst>
          </p:cNvPr>
          <p:cNvSpPr/>
          <p:nvPr userDrawn="1"/>
        </p:nvSpPr>
        <p:spPr>
          <a:xfrm>
            <a:off x="-45638" y="-7384"/>
            <a:ext cx="4302179" cy="6908487"/>
          </a:xfrm>
          <a:prstGeom prst="rect">
            <a:avLst/>
          </a:prstGeom>
          <a:solidFill>
            <a:srgbClr val="FFE47A"/>
          </a:solidFill>
          <a:ln w="12700">
            <a:miter lim="400000"/>
          </a:ln>
        </p:spPr>
        <p:txBody>
          <a:bodyPr lIns="25400" tIns="25400" rIns="25400" bIns="25400" anchor="ctr"/>
          <a:lstStyle/>
          <a:p>
            <a:pPr>
              <a:defRPr sz="9000" spc="90">
                <a:latin typeface="+mn-lt"/>
                <a:ea typeface="+mn-ea"/>
                <a:cs typeface="+mn-cs"/>
                <a:sym typeface="Halyard Display Bold"/>
              </a:defRPr>
            </a:pPr>
            <a:endParaRPr sz="4500"/>
          </a:p>
        </p:txBody>
      </p:sp>
      <p:sp>
        <p:nvSpPr>
          <p:cNvPr id="5" name="Text Placeholder 5">
            <a:extLst>
              <a:ext uri="{FF2B5EF4-FFF2-40B4-BE49-F238E27FC236}">
                <a16:creationId xmlns:a16="http://schemas.microsoft.com/office/drawing/2014/main" id="{A560AF7F-D9D9-354C-E040-D81EF51FC8F4}"/>
              </a:ext>
            </a:extLst>
          </p:cNvPr>
          <p:cNvSpPr>
            <a:spLocks noGrp="1"/>
          </p:cNvSpPr>
          <p:nvPr>
            <p:ph type="body" sz="quarter" idx="12" hasCustomPrompt="1"/>
          </p:nvPr>
        </p:nvSpPr>
        <p:spPr>
          <a:xfrm>
            <a:off x="5350934" y="968515"/>
            <a:ext cx="5571199" cy="707886"/>
          </a:xfrm>
          <a:prstGeom prst="rect">
            <a:avLst/>
          </a:prstGeom>
        </p:spPr>
        <p:txBody>
          <a:bodyPr anchor="b" anchorCtr="0">
            <a:spAutoFit/>
          </a:bodyPr>
          <a:lstStyle>
            <a:lvl1pPr marL="0" indent="0" algn="l">
              <a:buNone/>
              <a:defRPr sz="4000" b="0">
                <a:solidFill>
                  <a:schemeClr val="tx1"/>
                </a:solidFill>
                <a:latin typeface="+mj-lt"/>
              </a:defRPr>
            </a:lvl1pPr>
          </a:lstStyle>
          <a:p>
            <a:pPr lvl="0"/>
            <a:r>
              <a:rPr lang="en-US"/>
              <a:t>Slide Header</a:t>
            </a:r>
          </a:p>
        </p:txBody>
      </p:sp>
      <p:sp>
        <p:nvSpPr>
          <p:cNvPr id="6" name="Text Placeholder 7">
            <a:extLst>
              <a:ext uri="{FF2B5EF4-FFF2-40B4-BE49-F238E27FC236}">
                <a16:creationId xmlns:a16="http://schemas.microsoft.com/office/drawing/2014/main" id="{B783DE40-A66A-7B6A-658A-E672CB5ABF55}"/>
              </a:ext>
            </a:extLst>
          </p:cNvPr>
          <p:cNvSpPr>
            <a:spLocks noGrp="1"/>
          </p:cNvSpPr>
          <p:nvPr>
            <p:ph type="body" sz="quarter" idx="13" hasCustomPrompt="1"/>
          </p:nvPr>
        </p:nvSpPr>
        <p:spPr>
          <a:xfrm>
            <a:off x="5350954" y="2091532"/>
            <a:ext cx="5571046" cy="3454400"/>
          </a:xfrm>
          <a:prstGeom prst="rect">
            <a:avLst/>
          </a:prstGeom>
        </p:spPr>
        <p:txBody>
          <a:bodyPr/>
          <a:lstStyle>
            <a:lvl1pPr marL="0" indent="0" algn="l">
              <a:buNone/>
              <a:defRPr sz="2500">
                <a:solidFill>
                  <a:schemeClr val="tx1"/>
                </a:solidFill>
                <a:latin typeface="+mn-lt"/>
                <a:cs typeface="Arial" panose="020B0604020202020204" pitchFamily="34" charset="0"/>
              </a:defRPr>
            </a:lvl1pPr>
          </a:lstStyle>
          <a:p>
            <a:pPr lvl="0"/>
            <a:r>
              <a:rPr lang="en-US"/>
              <a:t>Text</a:t>
            </a:r>
          </a:p>
        </p:txBody>
      </p:sp>
      <p:pic>
        <p:nvPicPr>
          <p:cNvPr id="17" name="Picture 16" descr="A blue and black logo&#10;&#10;Description automatically generated">
            <a:extLst>
              <a:ext uri="{FF2B5EF4-FFF2-40B4-BE49-F238E27FC236}">
                <a16:creationId xmlns:a16="http://schemas.microsoft.com/office/drawing/2014/main" id="{1F4A04E7-FC6F-4B17-3A2F-166A1256EE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3797" y="6407899"/>
            <a:ext cx="840488" cy="279414"/>
          </a:xfrm>
          <a:prstGeom prst="rect">
            <a:avLst/>
          </a:prstGeom>
        </p:spPr>
      </p:pic>
      <p:sp>
        <p:nvSpPr>
          <p:cNvPr id="18" name="Footer Placeholder 1">
            <a:extLst>
              <a:ext uri="{FF2B5EF4-FFF2-40B4-BE49-F238E27FC236}">
                <a16:creationId xmlns:a16="http://schemas.microsoft.com/office/drawing/2014/main" id="{46CF1083-EB02-62A0-612B-218A59841B5E}"/>
              </a:ext>
            </a:extLst>
          </p:cNvPr>
          <p:cNvSpPr>
            <a:spLocks noGrp="1"/>
          </p:cNvSpPr>
          <p:nvPr>
            <p:ph type="ftr" sz="quarter" idx="3"/>
          </p:nvPr>
        </p:nvSpPr>
        <p:spPr>
          <a:xfrm>
            <a:off x="4502150" y="6455329"/>
            <a:ext cx="5571588" cy="184555"/>
          </a:xfrm>
          <a:prstGeom prst="rect">
            <a:avLst/>
          </a:prstGeom>
        </p:spPr>
        <p:txBody>
          <a:bodyPr lIns="0" tIns="0" rIns="0" bIns="0"/>
          <a:lstStyle>
            <a:lvl1pPr>
              <a:defRPr sz="1400">
                <a:solidFill>
                  <a:schemeClr val="tx1">
                    <a:lumMod val="50000"/>
                    <a:lumOff val="50000"/>
                  </a:schemeClr>
                </a:solidFill>
                <a:latin typeface="+mn-lt"/>
              </a:defRPr>
            </a:lvl1pPr>
          </a:lstStyle>
          <a:p>
            <a:pPr algn="r"/>
            <a:r>
              <a:rPr lang="en-US"/>
              <a:t>Insight Survey Results</a:t>
            </a:r>
          </a:p>
        </p:txBody>
      </p:sp>
      <p:sp>
        <p:nvSpPr>
          <p:cNvPr id="19" name="Slide Number Placeholder 3">
            <a:extLst>
              <a:ext uri="{FF2B5EF4-FFF2-40B4-BE49-F238E27FC236}">
                <a16:creationId xmlns:a16="http://schemas.microsoft.com/office/drawing/2014/main" id="{C2D2D13F-7749-5629-77D3-803E642A5114}"/>
              </a:ext>
            </a:extLst>
          </p:cNvPr>
          <p:cNvSpPr>
            <a:spLocks noGrp="1"/>
          </p:cNvSpPr>
          <p:nvPr>
            <p:ph type="sldNum" sz="quarter" idx="4"/>
          </p:nvPr>
        </p:nvSpPr>
        <p:spPr>
          <a:xfrm>
            <a:off x="10173044"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   </a:t>
            </a:r>
            <a:fld id="{D0D390DC-57D8-49B4-9CD9-3DB7D0E54954}" type="slidenum">
              <a:rPr lang="en-US" smtClean="0"/>
              <a:pPr/>
              <a:t>‹#›</a:t>
            </a:fld>
            <a:endParaRPr lang="en-US"/>
          </a:p>
        </p:txBody>
      </p:sp>
    </p:spTree>
    <p:extLst>
      <p:ext uri="{BB962C8B-B14F-4D97-AF65-F5344CB8AC3E}">
        <p14:creationId xmlns:p14="http://schemas.microsoft.com/office/powerpoint/2010/main" val="8353374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1/3 Solid Color Red">
    <p:bg>
      <p:bgPr>
        <a:solidFill>
          <a:srgbClr val="FFFFFF"/>
        </a:solidFill>
        <a:effectLst/>
      </p:bgPr>
    </p:bg>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3131BDF7-5AF4-DFB7-F9BD-668FDBA5219B}"/>
              </a:ext>
            </a:extLst>
          </p:cNvPr>
          <p:cNvSpPr/>
          <p:nvPr userDrawn="1"/>
        </p:nvSpPr>
        <p:spPr>
          <a:xfrm>
            <a:off x="-45638" y="-7383"/>
            <a:ext cx="4302179" cy="6865384"/>
          </a:xfrm>
          <a:prstGeom prst="rect">
            <a:avLst/>
          </a:prstGeom>
          <a:solidFill>
            <a:srgbClr val="317D5C"/>
          </a:solidFill>
          <a:ln w="12700">
            <a:miter lim="400000"/>
          </a:ln>
        </p:spPr>
        <p:txBody>
          <a:bodyPr lIns="25400" tIns="25400" rIns="25400" bIns="25400" anchor="ctr"/>
          <a:lstStyle/>
          <a:p>
            <a:pPr>
              <a:defRPr sz="9000" spc="90">
                <a:latin typeface="+mn-lt"/>
                <a:ea typeface="+mn-ea"/>
                <a:cs typeface="+mn-cs"/>
                <a:sym typeface="Halyard Display Bold"/>
              </a:defRPr>
            </a:pPr>
            <a:endParaRPr sz="4500"/>
          </a:p>
        </p:txBody>
      </p:sp>
      <p:sp>
        <p:nvSpPr>
          <p:cNvPr id="6" name="Text Placeholder 7">
            <a:extLst>
              <a:ext uri="{FF2B5EF4-FFF2-40B4-BE49-F238E27FC236}">
                <a16:creationId xmlns:a16="http://schemas.microsoft.com/office/drawing/2014/main" id="{3D84F904-26F2-2093-BBCB-2BDE676863C4}"/>
              </a:ext>
            </a:extLst>
          </p:cNvPr>
          <p:cNvSpPr>
            <a:spLocks noGrp="1"/>
          </p:cNvSpPr>
          <p:nvPr>
            <p:ph type="body" sz="quarter" idx="13" hasCustomPrompt="1"/>
          </p:nvPr>
        </p:nvSpPr>
        <p:spPr>
          <a:xfrm>
            <a:off x="5350954" y="2091532"/>
            <a:ext cx="5571046" cy="3454400"/>
          </a:xfrm>
          <a:prstGeom prst="rect">
            <a:avLst/>
          </a:prstGeom>
        </p:spPr>
        <p:txBody>
          <a:bodyPr/>
          <a:lstStyle>
            <a:lvl1pPr marL="0" indent="0" algn="l">
              <a:buNone/>
              <a:defRPr sz="2500">
                <a:latin typeface="+mn-lt"/>
                <a:cs typeface="Arial" panose="020B0604020202020204" pitchFamily="34" charset="0"/>
              </a:defRPr>
            </a:lvl1pPr>
          </a:lstStyle>
          <a:p>
            <a:pPr lvl="0"/>
            <a:r>
              <a:rPr lang="en-US"/>
              <a:t>Text</a:t>
            </a:r>
          </a:p>
        </p:txBody>
      </p:sp>
      <p:sp>
        <p:nvSpPr>
          <p:cNvPr id="2" name="Text Placeholder 5">
            <a:extLst>
              <a:ext uri="{FF2B5EF4-FFF2-40B4-BE49-F238E27FC236}">
                <a16:creationId xmlns:a16="http://schemas.microsoft.com/office/drawing/2014/main" id="{4D482606-464F-E315-451D-D6019EBD8479}"/>
              </a:ext>
            </a:extLst>
          </p:cNvPr>
          <p:cNvSpPr>
            <a:spLocks noGrp="1"/>
          </p:cNvSpPr>
          <p:nvPr>
            <p:ph type="body" sz="quarter" idx="12" hasCustomPrompt="1"/>
          </p:nvPr>
        </p:nvSpPr>
        <p:spPr>
          <a:xfrm>
            <a:off x="5350934" y="968515"/>
            <a:ext cx="5571199" cy="707886"/>
          </a:xfrm>
          <a:prstGeom prst="rect">
            <a:avLst/>
          </a:prstGeom>
        </p:spPr>
        <p:txBody>
          <a:bodyPr anchor="b" anchorCtr="0">
            <a:spAutoFit/>
          </a:bodyPr>
          <a:lstStyle>
            <a:lvl1pPr marL="0" indent="0" algn="l">
              <a:buNone/>
              <a:defRPr sz="4000" b="0">
                <a:solidFill>
                  <a:schemeClr val="tx1"/>
                </a:solidFill>
                <a:latin typeface="+mj-lt"/>
              </a:defRPr>
            </a:lvl1pPr>
          </a:lstStyle>
          <a:p>
            <a:pPr lvl="0"/>
            <a:r>
              <a:rPr lang="en-US"/>
              <a:t>Slide Header</a:t>
            </a:r>
          </a:p>
        </p:txBody>
      </p:sp>
      <p:pic>
        <p:nvPicPr>
          <p:cNvPr id="15" name="Picture 14" descr="A blue and black logo&#10;&#10;Description automatically generated">
            <a:extLst>
              <a:ext uri="{FF2B5EF4-FFF2-40B4-BE49-F238E27FC236}">
                <a16:creationId xmlns:a16="http://schemas.microsoft.com/office/drawing/2014/main" id="{0D0756A4-7945-8C3C-80C5-221C83503B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3797" y="6407899"/>
            <a:ext cx="840488" cy="279414"/>
          </a:xfrm>
          <a:prstGeom prst="rect">
            <a:avLst/>
          </a:prstGeom>
        </p:spPr>
      </p:pic>
      <p:sp>
        <p:nvSpPr>
          <p:cNvPr id="16" name="Footer Placeholder 1">
            <a:extLst>
              <a:ext uri="{FF2B5EF4-FFF2-40B4-BE49-F238E27FC236}">
                <a16:creationId xmlns:a16="http://schemas.microsoft.com/office/drawing/2014/main" id="{A5A90824-E0DC-2D22-8B39-34F3227CC815}"/>
              </a:ext>
            </a:extLst>
          </p:cNvPr>
          <p:cNvSpPr>
            <a:spLocks noGrp="1"/>
          </p:cNvSpPr>
          <p:nvPr>
            <p:ph type="ftr" sz="quarter" idx="3"/>
          </p:nvPr>
        </p:nvSpPr>
        <p:spPr>
          <a:xfrm>
            <a:off x="4502150" y="6455329"/>
            <a:ext cx="5571588" cy="184555"/>
          </a:xfrm>
          <a:prstGeom prst="rect">
            <a:avLst/>
          </a:prstGeom>
        </p:spPr>
        <p:txBody>
          <a:bodyPr lIns="0" tIns="0" rIns="0" bIns="0"/>
          <a:lstStyle>
            <a:lvl1pPr>
              <a:defRPr sz="1400">
                <a:solidFill>
                  <a:schemeClr val="tx1">
                    <a:lumMod val="50000"/>
                    <a:lumOff val="50000"/>
                  </a:schemeClr>
                </a:solidFill>
                <a:latin typeface="+mn-lt"/>
              </a:defRPr>
            </a:lvl1pPr>
          </a:lstStyle>
          <a:p>
            <a:pPr algn="r"/>
            <a:r>
              <a:rPr lang="en-US"/>
              <a:t>Insight Survey Results</a:t>
            </a:r>
          </a:p>
        </p:txBody>
      </p:sp>
      <p:sp>
        <p:nvSpPr>
          <p:cNvPr id="17" name="Slide Number Placeholder 3">
            <a:extLst>
              <a:ext uri="{FF2B5EF4-FFF2-40B4-BE49-F238E27FC236}">
                <a16:creationId xmlns:a16="http://schemas.microsoft.com/office/drawing/2014/main" id="{D9FB017F-C86D-45CC-8C22-B7712DF24DA0}"/>
              </a:ext>
            </a:extLst>
          </p:cNvPr>
          <p:cNvSpPr>
            <a:spLocks noGrp="1"/>
          </p:cNvSpPr>
          <p:nvPr>
            <p:ph type="sldNum" sz="quarter" idx="4"/>
          </p:nvPr>
        </p:nvSpPr>
        <p:spPr>
          <a:xfrm>
            <a:off x="10173044"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   </a:t>
            </a:r>
            <a:fld id="{D0D390DC-57D8-49B4-9CD9-3DB7D0E54954}" type="slidenum">
              <a:rPr lang="en-US" smtClean="0"/>
              <a:pPr/>
              <a:t>‹#›</a:t>
            </a:fld>
            <a:endParaRPr lang="en-US"/>
          </a:p>
        </p:txBody>
      </p:sp>
    </p:spTree>
    <p:extLst>
      <p:ext uri="{BB962C8B-B14F-4D97-AF65-F5344CB8AC3E}">
        <p14:creationId xmlns:p14="http://schemas.microsoft.com/office/powerpoint/2010/main" val="22261247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1/3 Solid Color Red">
    <p:bg>
      <p:bgPr>
        <a:solidFill>
          <a:srgbClr val="FFFFFF"/>
        </a:solidFill>
        <a:effectLst/>
      </p:bgPr>
    </p:bg>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3131BDF7-5AF4-DFB7-F9BD-668FDBA5219B}"/>
              </a:ext>
            </a:extLst>
          </p:cNvPr>
          <p:cNvSpPr/>
          <p:nvPr userDrawn="1"/>
        </p:nvSpPr>
        <p:spPr>
          <a:xfrm>
            <a:off x="-45638" y="-7383"/>
            <a:ext cx="4302179" cy="6865384"/>
          </a:xfrm>
          <a:prstGeom prst="rect">
            <a:avLst/>
          </a:prstGeom>
          <a:solidFill>
            <a:schemeClr val="accent1"/>
          </a:solidFill>
          <a:ln w="12700">
            <a:miter lim="400000"/>
          </a:ln>
        </p:spPr>
        <p:txBody>
          <a:bodyPr lIns="25400" tIns="25400" rIns="25400" bIns="25400" anchor="ctr"/>
          <a:lstStyle/>
          <a:p>
            <a:pPr>
              <a:defRPr sz="9000" spc="90">
                <a:latin typeface="+mn-lt"/>
                <a:ea typeface="+mn-ea"/>
                <a:cs typeface="+mn-cs"/>
                <a:sym typeface="Halyard Display Bold"/>
              </a:defRPr>
            </a:pPr>
            <a:endParaRPr sz="4500"/>
          </a:p>
        </p:txBody>
      </p:sp>
      <p:sp>
        <p:nvSpPr>
          <p:cNvPr id="6" name="Text Placeholder 7">
            <a:extLst>
              <a:ext uri="{FF2B5EF4-FFF2-40B4-BE49-F238E27FC236}">
                <a16:creationId xmlns:a16="http://schemas.microsoft.com/office/drawing/2014/main" id="{3D84F904-26F2-2093-BBCB-2BDE676863C4}"/>
              </a:ext>
            </a:extLst>
          </p:cNvPr>
          <p:cNvSpPr>
            <a:spLocks noGrp="1"/>
          </p:cNvSpPr>
          <p:nvPr>
            <p:ph type="body" sz="quarter" idx="13" hasCustomPrompt="1"/>
          </p:nvPr>
        </p:nvSpPr>
        <p:spPr>
          <a:xfrm>
            <a:off x="5350954" y="2091532"/>
            <a:ext cx="5571046" cy="3454400"/>
          </a:xfrm>
          <a:prstGeom prst="rect">
            <a:avLst/>
          </a:prstGeom>
        </p:spPr>
        <p:txBody>
          <a:bodyPr/>
          <a:lstStyle>
            <a:lvl1pPr marL="0" indent="0" algn="l">
              <a:buNone/>
              <a:defRPr sz="2500">
                <a:latin typeface="+mn-lt"/>
                <a:cs typeface="Arial" panose="020B0604020202020204" pitchFamily="34" charset="0"/>
              </a:defRPr>
            </a:lvl1pPr>
          </a:lstStyle>
          <a:p>
            <a:pPr lvl="0"/>
            <a:r>
              <a:rPr lang="en-US"/>
              <a:t>Text</a:t>
            </a:r>
          </a:p>
        </p:txBody>
      </p:sp>
      <p:sp>
        <p:nvSpPr>
          <p:cNvPr id="2" name="Text Placeholder 5">
            <a:extLst>
              <a:ext uri="{FF2B5EF4-FFF2-40B4-BE49-F238E27FC236}">
                <a16:creationId xmlns:a16="http://schemas.microsoft.com/office/drawing/2014/main" id="{4D482606-464F-E315-451D-D6019EBD8479}"/>
              </a:ext>
            </a:extLst>
          </p:cNvPr>
          <p:cNvSpPr>
            <a:spLocks noGrp="1"/>
          </p:cNvSpPr>
          <p:nvPr>
            <p:ph type="body" sz="quarter" idx="12" hasCustomPrompt="1"/>
          </p:nvPr>
        </p:nvSpPr>
        <p:spPr>
          <a:xfrm>
            <a:off x="5350934" y="968515"/>
            <a:ext cx="5571199" cy="707886"/>
          </a:xfrm>
          <a:prstGeom prst="rect">
            <a:avLst/>
          </a:prstGeom>
        </p:spPr>
        <p:txBody>
          <a:bodyPr anchor="b" anchorCtr="0">
            <a:spAutoFit/>
          </a:bodyPr>
          <a:lstStyle>
            <a:lvl1pPr marL="0" indent="0" algn="l">
              <a:buNone/>
              <a:defRPr sz="4000" b="0">
                <a:solidFill>
                  <a:schemeClr val="tx1"/>
                </a:solidFill>
                <a:latin typeface="+mj-lt"/>
              </a:defRPr>
            </a:lvl1pPr>
          </a:lstStyle>
          <a:p>
            <a:pPr lvl="0"/>
            <a:r>
              <a:rPr lang="en-US"/>
              <a:t>Slide Header</a:t>
            </a:r>
          </a:p>
        </p:txBody>
      </p:sp>
      <p:pic>
        <p:nvPicPr>
          <p:cNvPr id="15" name="Picture 14" descr="A blue and black logo&#10;&#10;Description automatically generated">
            <a:extLst>
              <a:ext uri="{FF2B5EF4-FFF2-40B4-BE49-F238E27FC236}">
                <a16:creationId xmlns:a16="http://schemas.microsoft.com/office/drawing/2014/main" id="{0A164F4E-65A7-82EF-656F-3A3BA7D17B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3797" y="6407899"/>
            <a:ext cx="840488" cy="279414"/>
          </a:xfrm>
          <a:prstGeom prst="rect">
            <a:avLst/>
          </a:prstGeom>
        </p:spPr>
      </p:pic>
      <p:sp>
        <p:nvSpPr>
          <p:cNvPr id="16" name="Footer Placeholder 1">
            <a:extLst>
              <a:ext uri="{FF2B5EF4-FFF2-40B4-BE49-F238E27FC236}">
                <a16:creationId xmlns:a16="http://schemas.microsoft.com/office/drawing/2014/main" id="{108B36D1-88B1-8D57-46D6-0F3B4A2732C0}"/>
              </a:ext>
            </a:extLst>
          </p:cNvPr>
          <p:cNvSpPr>
            <a:spLocks noGrp="1"/>
          </p:cNvSpPr>
          <p:nvPr>
            <p:ph type="ftr" sz="quarter" idx="3"/>
          </p:nvPr>
        </p:nvSpPr>
        <p:spPr>
          <a:xfrm>
            <a:off x="4502150" y="6455329"/>
            <a:ext cx="5571588" cy="184555"/>
          </a:xfrm>
          <a:prstGeom prst="rect">
            <a:avLst/>
          </a:prstGeom>
        </p:spPr>
        <p:txBody>
          <a:bodyPr lIns="0" tIns="0" rIns="0" bIns="0"/>
          <a:lstStyle>
            <a:lvl1pPr>
              <a:defRPr sz="1400">
                <a:solidFill>
                  <a:schemeClr val="tx1">
                    <a:lumMod val="50000"/>
                    <a:lumOff val="50000"/>
                  </a:schemeClr>
                </a:solidFill>
                <a:latin typeface="+mn-lt"/>
              </a:defRPr>
            </a:lvl1pPr>
          </a:lstStyle>
          <a:p>
            <a:pPr algn="r"/>
            <a:r>
              <a:rPr lang="en-US"/>
              <a:t>Insight Survey Results</a:t>
            </a:r>
          </a:p>
        </p:txBody>
      </p:sp>
      <p:sp>
        <p:nvSpPr>
          <p:cNvPr id="17" name="Slide Number Placeholder 3">
            <a:extLst>
              <a:ext uri="{FF2B5EF4-FFF2-40B4-BE49-F238E27FC236}">
                <a16:creationId xmlns:a16="http://schemas.microsoft.com/office/drawing/2014/main" id="{72003440-11D2-68A9-17E0-2CA7A09569A8}"/>
              </a:ext>
            </a:extLst>
          </p:cNvPr>
          <p:cNvSpPr>
            <a:spLocks noGrp="1"/>
          </p:cNvSpPr>
          <p:nvPr>
            <p:ph type="sldNum" sz="quarter" idx="4"/>
          </p:nvPr>
        </p:nvSpPr>
        <p:spPr>
          <a:xfrm>
            <a:off x="10173044"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   </a:t>
            </a:r>
            <a:fld id="{D0D390DC-57D8-49B4-9CD9-3DB7D0E54954}" type="slidenum">
              <a:rPr lang="en-US" smtClean="0"/>
              <a:pPr/>
              <a:t>‹#›</a:t>
            </a:fld>
            <a:endParaRPr lang="en-US"/>
          </a:p>
        </p:txBody>
      </p:sp>
    </p:spTree>
    <p:extLst>
      <p:ext uri="{BB962C8B-B14F-4D97-AF65-F5344CB8AC3E}">
        <p14:creationId xmlns:p14="http://schemas.microsoft.com/office/powerpoint/2010/main" val="9320633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1/3 Solid Color Red">
    <p:bg>
      <p:bgPr>
        <a:solidFill>
          <a:srgbClr val="FFFFFF"/>
        </a:solidFill>
        <a:effectLst/>
      </p:bgPr>
    </p:bg>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3131BDF7-5AF4-DFB7-F9BD-668FDBA5219B}"/>
              </a:ext>
            </a:extLst>
          </p:cNvPr>
          <p:cNvSpPr/>
          <p:nvPr userDrawn="1"/>
        </p:nvSpPr>
        <p:spPr>
          <a:xfrm>
            <a:off x="-45638" y="-7383"/>
            <a:ext cx="4302179" cy="6865384"/>
          </a:xfrm>
          <a:prstGeom prst="rect">
            <a:avLst/>
          </a:prstGeom>
          <a:solidFill>
            <a:schemeClr val="tx1"/>
          </a:solidFill>
          <a:ln w="12700">
            <a:miter lim="400000"/>
          </a:ln>
        </p:spPr>
        <p:txBody>
          <a:bodyPr lIns="25400" tIns="25400" rIns="25400" bIns="25400" anchor="ctr"/>
          <a:lstStyle/>
          <a:p>
            <a:pPr>
              <a:defRPr sz="9000" spc="90">
                <a:latin typeface="+mn-lt"/>
                <a:ea typeface="+mn-ea"/>
                <a:cs typeface="+mn-cs"/>
                <a:sym typeface="Halyard Display Bold"/>
              </a:defRPr>
            </a:pPr>
            <a:endParaRPr sz="4500"/>
          </a:p>
        </p:txBody>
      </p:sp>
      <p:sp>
        <p:nvSpPr>
          <p:cNvPr id="6" name="Text Placeholder 7">
            <a:extLst>
              <a:ext uri="{FF2B5EF4-FFF2-40B4-BE49-F238E27FC236}">
                <a16:creationId xmlns:a16="http://schemas.microsoft.com/office/drawing/2014/main" id="{3D84F904-26F2-2093-BBCB-2BDE676863C4}"/>
              </a:ext>
            </a:extLst>
          </p:cNvPr>
          <p:cNvSpPr>
            <a:spLocks noGrp="1"/>
          </p:cNvSpPr>
          <p:nvPr>
            <p:ph type="body" sz="quarter" idx="13" hasCustomPrompt="1"/>
          </p:nvPr>
        </p:nvSpPr>
        <p:spPr>
          <a:xfrm>
            <a:off x="5350954" y="2091532"/>
            <a:ext cx="5571046" cy="3454400"/>
          </a:xfrm>
          <a:prstGeom prst="rect">
            <a:avLst/>
          </a:prstGeom>
        </p:spPr>
        <p:txBody>
          <a:bodyPr/>
          <a:lstStyle>
            <a:lvl1pPr marL="0" indent="0" algn="l">
              <a:buNone/>
              <a:defRPr sz="2500">
                <a:latin typeface="+mn-lt"/>
                <a:cs typeface="Arial" panose="020B0604020202020204" pitchFamily="34" charset="0"/>
              </a:defRPr>
            </a:lvl1pPr>
          </a:lstStyle>
          <a:p>
            <a:pPr lvl="0"/>
            <a:r>
              <a:rPr lang="en-US"/>
              <a:t>Text</a:t>
            </a:r>
          </a:p>
        </p:txBody>
      </p:sp>
      <p:sp>
        <p:nvSpPr>
          <p:cNvPr id="2" name="Text Placeholder 5">
            <a:extLst>
              <a:ext uri="{FF2B5EF4-FFF2-40B4-BE49-F238E27FC236}">
                <a16:creationId xmlns:a16="http://schemas.microsoft.com/office/drawing/2014/main" id="{4D482606-464F-E315-451D-D6019EBD8479}"/>
              </a:ext>
            </a:extLst>
          </p:cNvPr>
          <p:cNvSpPr>
            <a:spLocks noGrp="1"/>
          </p:cNvSpPr>
          <p:nvPr>
            <p:ph type="body" sz="quarter" idx="12" hasCustomPrompt="1"/>
          </p:nvPr>
        </p:nvSpPr>
        <p:spPr>
          <a:xfrm>
            <a:off x="5350934" y="968515"/>
            <a:ext cx="5571199" cy="707886"/>
          </a:xfrm>
          <a:prstGeom prst="rect">
            <a:avLst/>
          </a:prstGeom>
        </p:spPr>
        <p:txBody>
          <a:bodyPr anchor="b" anchorCtr="0">
            <a:spAutoFit/>
          </a:bodyPr>
          <a:lstStyle>
            <a:lvl1pPr marL="0" indent="0" algn="l">
              <a:buNone/>
              <a:defRPr sz="4000" b="0">
                <a:solidFill>
                  <a:schemeClr val="tx1"/>
                </a:solidFill>
                <a:latin typeface="+mj-lt"/>
              </a:defRPr>
            </a:lvl1pPr>
          </a:lstStyle>
          <a:p>
            <a:pPr lvl="0"/>
            <a:r>
              <a:rPr lang="en-US"/>
              <a:t>Slide Header</a:t>
            </a:r>
          </a:p>
        </p:txBody>
      </p:sp>
      <p:pic>
        <p:nvPicPr>
          <p:cNvPr id="13" name="Picture 12" descr="A blue and black logo&#10;&#10;Description automatically generated">
            <a:extLst>
              <a:ext uri="{FF2B5EF4-FFF2-40B4-BE49-F238E27FC236}">
                <a16:creationId xmlns:a16="http://schemas.microsoft.com/office/drawing/2014/main" id="{EE6CEEC1-EE7D-8E3E-E1BE-E2BC09D6B8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3797" y="6407899"/>
            <a:ext cx="840488" cy="279414"/>
          </a:xfrm>
          <a:prstGeom prst="rect">
            <a:avLst/>
          </a:prstGeom>
        </p:spPr>
      </p:pic>
      <p:sp>
        <p:nvSpPr>
          <p:cNvPr id="14" name="Footer Placeholder 1">
            <a:extLst>
              <a:ext uri="{FF2B5EF4-FFF2-40B4-BE49-F238E27FC236}">
                <a16:creationId xmlns:a16="http://schemas.microsoft.com/office/drawing/2014/main" id="{4045A064-453B-E523-46A0-F2405CB1FC09}"/>
              </a:ext>
            </a:extLst>
          </p:cNvPr>
          <p:cNvSpPr>
            <a:spLocks noGrp="1"/>
          </p:cNvSpPr>
          <p:nvPr>
            <p:ph type="ftr" sz="quarter" idx="3"/>
          </p:nvPr>
        </p:nvSpPr>
        <p:spPr>
          <a:xfrm>
            <a:off x="4502150" y="6455329"/>
            <a:ext cx="5571588" cy="184555"/>
          </a:xfrm>
          <a:prstGeom prst="rect">
            <a:avLst/>
          </a:prstGeom>
        </p:spPr>
        <p:txBody>
          <a:bodyPr lIns="0" tIns="0" rIns="0" bIns="0"/>
          <a:lstStyle>
            <a:lvl1pPr>
              <a:defRPr sz="1400">
                <a:solidFill>
                  <a:schemeClr val="tx1">
                    <a:lumMod val="50000"/>
                    <a:lumOff val="50000"/>
                  </a:schemeClr>
                </a:solidFill>
                <a:latin typeface="+mn-lt"/>
              </a:defRPr>
            </a:lvl1pPr>
          </a:lstStyle>
          <a:p>
            <a:pPr algn="r"/>
            <a:r>
              <a:rPr lang="en-US"/>
              <a:t>Insight Survey Results</a:t>
            </a:r>
          </a:p>
        </p:txBody>
      </p:sp>
      <p:sp>
        <p:nvSpPr>
          <p:cNvPr id="15" name="Slide Number Placeholder 3">
            <a:extLst>
              <a:ext uri="{FF2B5EF4-FFF2-40B4-BE49-F238E27FC236}">
                <a16:creationId xmlns:a16="http://schemas.microsoft.com/office/drawing/2014/main" id="{DF44CECB-71DC-168A-2A40-49F918CF1BEB}"/>
              </a:ext>
            </a:extLst>
          </p:cNvPr>
          <p:cNvSpPr>
            <a:spLocks noGrp="1"/>
          </p:cNvSpPr>
          <p:nvPr>
            <p:ph type="sldNum" sz="quarter" idx="4"/>
          </p:nvPr>
        </p:nvSpPr>
        <p:spPr>
          <a:xfrm>
            <a:off x="10173044"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   </a:t>
            </a:r>
            <a:fld id="{D0D390DC-57D8-49B4-9CD9-3DB7D0E54954}" type="slidenum">
              <a:rPr lang="en-US" smtClean="0"/>
              <a:pPr/>
              <a:t>‹#›</a:t>
            </a:fld>
            <a:endParaRPr lang="en-US"/>
          </a:p>
        </p:txBody>
      </p:sp>
    </p:spTree>
    <p:extLst>
      <p:ext uri="{BB962C8B-B14F-4D97-AF65-F5344CB8AC3E}">
        <p14:creationId xmlns:p14="http://schemas.microsoft.com/office/powerpoint/2010/main" val="36146425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 Solid Color Red">
    <p:bg>
      <p:bgPr>
        <a:solidFill>
          <a:srgbClr val="FFFFFF"/>
        </a:solidFill>
        <a:effectLst/>
      </p:bgPr>
    </p:bg>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3131BDF7-5AF4-DFB7-F9BD-668FDBA5219B}"/>
              </a:ext>
            </a:extLst>
          </p:cNvPr>
          <p:cNvSpPr/>
          <p:nvPr userDrawn="1"/>
        </p:nvSpPr>
        <p:spPr>
          <a:xfrm>
            <a:off x="-45638" y="-7383"/>
            <a:ext cx="4302179" cy="6865384"/>
          </a:xfrm>
          <a:prstGeom prst="rect">
            <a:avLst/>
          </a:prstGeom>
          <a:solidFill>
            <a:srgbClr val="C21943"/>
          </a:solidFill>
          <a:ln w="12700">
            <a:miter lim="400000"/>
          </a:ln>
        </p:spPr>
        <p:txBody>
          <a:bodyPr lIns="25400" tIns="25400" rIns="25400" bIns="25400" anchor="ctr"/>
          <a:lstStyle/>
          <a:p>
            <a:pPr>
              <a:defRPr sz="9000" spc="90">
                <a:latin typeface="+mn-lt"/>
                <a:ea typeface="+mn-ea"/>
                <a:cs typeface="+mn-cs"/>
                <a:sym typeface="Halyard Display Bold"/>
              </a:defRPr>
            </a:pPr>
            <a:endParaRPr sz="4500"/>
          </a:p>
        </p:txBody>
      </p:sp>
      <p:sp>
        <p:nvSpPr>
          <p:cNvPr id="6" name="Text Placeholder 7">
            <a:extLst>
              <a:ext uri="{FF2B5EF4-FFF2-40B4-BE49-F238E27FC236}">
                <a16:creationId xmlns:a16="http://schemas.microsoft.com/office/drawing/2014/main" id="{3D84F904-26F2-2093-BBCB-2BDE676863C4}"/>
              </a:ext>
            </a:extLst>
          </p:cNvPr>
          <p:cNvSpPr>
            <a:spLocks noGrp="1"/>
          </p:cNvSpPr>
          <p:nvPr>
            <p:ph type="body" sz="quarter" idx="13" hasCustomPrompt="1"/>
          </p:nvPr>
        </p:nvSpPr>
        <p:spPr>
          <a:xfrm>
            <a:off x="5350954" y="2091532"/>
            <a:ext cx="5571046" cy="3454400"/>
          </a:xfrm>
          <a:prstGeom prst="rect">
            <a:avLst/>
          </a:prstGeom>
        </p:spPr>
        <p:txBody>
          <a:bodyPr/>
          <a:lstStyle>
            <a:lvl1pPr marL="0" indent="0" algn="l">
              <a:buNone/>
              <a:defRPr sz="2500">
                <a:latin typeface="+mn-lt"/>
                <a:cs typeface="Arial" panose="020B0604020202020204" pitchFamily="34" charset="0"/>
              </a:defRPr>
            </a:lvl1pPr>
          </a:lstStyle>
          <a:p>
            <a:pPr lvl="0"/>
            <a:r>
              <a:rPr lang="en-US"/>
              <a:t>Text</a:t>
            </a:r>
          </a:p>
        </p:txBody>
      </p:sp>
      <p:sp>
        <p:nvSpPr>
          <p:cNvPr id="2" name="Text Placeholder 5">
            <a:extLst>
              <a:ext uri="{FF2B5EF4-FFF2-40B4-BE49-F238E27FC236}">
                <a16:creationId xmlns:a16="http://schemas.microsoft.com/office/drawing/2014/main" id="{4D482606-464F-E315-451D-D6019EBD8479}"/>
              </a:ext>
            </a:extLst>
          </p:cNvPr>
          <p:cNvSpPr>
            <a:spLocks noGrp="1"/>
          </p:cNvSpPr>
          <p:nvPr>
            <p:ph type="body" sz="quarter" idx="12" hasCustomPrompt="1"/>
          </p:nvPr>
        </p:nvSpPr>
        <p:spPr>
          <a:xfrm>
            <a:off x="5350934" y="968515"/>
            <a:ext cx="5571199" cy="707886"/>
          </a:xfrm>
          <a:prstGeom prst="rect">
            <a:avLst/>
          </a:prstGeom>
        </p:spPr>
        <p:txBody>
          <a:bodyPr anchor="b" anchorCtr="0">
            <a:spAutoFit/>
          </a:bodyPr>
          <a:lstStyle>
            <a:lvl1pPr marL="0" indent="0" algn="l">
              <a:buNone/>
              <a:defRPr sz="4000" b="0">
                <a:solidFill>
                  <a:schemeClr val="tx1"/>
                </a:solidFill>
                <a:latin typeface="+mj-lt"/>
              </a:defRPr>
            </a:lvl1pPr>
          </a:lstStyle>
          <a:p>
            <a:pPr lvl="0"/>
            <a:r>
              <a:rPr lang="en-US"/>
              <a:t>Slide Header</a:t>
            </a:r>
          </a:p>
        </p:txBody>
      </p:sp>
      <p:pic>
        <p:nvPicPr>
          <p:cNvPr id="13" name="Picture 12" descr="A blue and black logo&#10;&#10;Description automatically generated">
            <a:extLst>
              <a:ext uri="{FF2B5EF4-FFF2-40B4-BE49-F238E27FC236}">
                <a16:creationId xmlns:a16="http://schemas.microsoft.com/office/drawing/2014/main" id="{CFC5BA7C-D7BE-FF02-8ADF-21B4A72B91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3797" y="6407899"/>
            <a:ext cx="840488" cy="279414"/>
          </a:xfrm>
          <a:prstGeom prst="rect">
            <a:avLst/>
          </a:prstGeom>
        </p:spPr>
      </p:pic>
      <p:sp>
        <p:nvSpPr>
          <p:cNvPr id="14" name="Footer Placeholder 1">
            <a:extLst>
              <a:ext uri="{FF2B5EF4-FFF2-40B4-BE49-F238E27FC236}">
                <a16:creationId xmlns:a16="http://schemas.microsoft.com/office/drawing/2014/main" id="{BBECDEFB-254B-C879-7A15-BE210E520095}"/>
              </a:ext>
            </a:extLst>
          </p:cNvPr>
          <p:cNvSpPr>
            <a:spLocks noGrp="1"/>
          </p:cNvSpPr>
          <p:nvPr>
            <p:ph type="ftr" sz="quarter" idx="3"/>
          </p:nvPr>
        </p:nvSpPr>
        <p:spPr>
          <a:xfrm>
            <a:off x="4502150" y="6455329"/>
            <a:ext cx="5571588" cy="184555"/>
          </a:xfrm>
          <a:prstGeom prst="rect">
            <a:avLst/>
          </a:prstGeom>
        </p:spPr>
        <p:txBody>
          <a:bodyPr lIns="0" tIns="0" rIns="0" bIns="0"/>
          <a:lstStyle>
            <a:lvl1pPr>
              <a:defRPr sz="1400">
                <a:solidFill>
                  <a:schemeClr val="tx1">
                    <a:lumMod val="50000"/>
                    <a:lumOff val="50000"/>
                  </a:schemeClr>
                </a:solidFill>
                <a:latin typeface="+mn-lt"/>
              </a:defRPr>
            </a:lvl1pPr>
          </a:lstStyle>
          <a:p>
            <a:pPr algn="r"/>
            <a:r>
              <a:rPr lang="en-US"/>
              <a:t>Insight Survey Results</a:t>
            </a:r>
          </a:p>
        </p:txBody>
      </p:sp>
      <p:sp>
        <p:nvSpPr>
          <p:cNvPr id="15" name="Slide Number Placeholder 3">
            <a:extLst>
              <a:ext uri="{FF2B5EF4-FFF2-40B4-BE49-F238E27FC236}">
                <a16:creationId xmlns:a16="http://schemas.microsoft.com/office/drawing/2014/main" id="{DEADFEAE-5EE0-96E1-158E-A007AC599D82}"/>
              </a:ext>
            </a:extLst>
          </p:cNvPr>
          <p:cNvSpPr>
            <a:spLocks noGrp="1"/>
          </p:cNvSpPr>
          <p:nvPr>
            <p:ph type="sldNum" sz="quarter" idx="4"/>
          </p:nvPr>
        </p:nvSpPr>
        <p:spPr>
          <a:xfrm>
            <a:off x="10173044"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   </a:t>
            </a:r>
            <a:fld id="{D0D390DC-57D8-49B4-9CD9-3DB7D0E54954}" type="slidenum">
              <a:rPr lang="en-US" smtClean="0"/>
              <a:pPr/>
              <a:t>‹#›</a:t>
            </a:fld>
            <a:endParaRPr lang="en-US"/>
          </a:p>
        </p:txBody>
      </p:sp>
    </p:spTree>
    <p:extLst>
      <p:ext uri="{BB962C8B-B14F-4D97-AF65-F5344CB8AC3E}">
        <p14:creationId xmlns:p14="http://schemas.microsoft.com/office/powerpoint/2010/main" val="26380990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 Solid Color Mint">
    <p:bg>
      <p:bgPr>
        <a:solidFill>
          <a:srgbClr val="FFFFFF"/>
        </a:solidFill>
        <a:effectLst/>
      </p:bgPr>
    </p:bg>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A6DA2FCF-CAE1-0910-29F2-4338906E61ED}"/>
              </a:ext>
            </a:extLst>
          </p:cNvPr>
          <p:cNvSpPr/>
          <p:nvPr userDrawn="1"/>
        </p:nvSpPr>
        <p:spPr>
          <a:xfrm>
            <a:off x="-45638" y="-7383"/>
            <a:ext cx="4302179" cy="6865384"/>
          </a:xfrm>
          <a:prstGeom prst="rect">
            <a:avLst/>
          </a:prstGeom>
          <a:solidFill>
            <a:srgbClr val="E2EDDD"/>
          </a:solidFill>
          <a:ln w="12700">
            <a:miter lim="400000"/>
          </a:ln>
        </p:spPr>
        <p:txBody>
          <a:bodyPr lIns="25400" tIns="25400" rIns="25400" bIns="25400" anchor="ctr"/>
          <a:lstStyle/>
          <a:p>
            <a:pPr>
              <a:defRPr sz="9000" spc="90">
                <a:latin typeface="+mn-lt"/>
                <a:ea typeface="+mn-ea"/>
                <a:cs typeface="+mn-cs"/>
                <a:sym typeface="Halyard Display Bold"/>
              </a:defRPr>
            </a:pPr>
            <a:endParaRPr sz="4500"/>
          </a:p>
        </p:txBody>
      </p:sp>
      <p:sp>
        <p:nvSpPr>
          <p:cNvPr id="6" name="Text Placeholder 7">
            <a:extLst>
              <a:ext uri="{FF2B5EF4-FFF2-40B4-BE49-F238E27FC236}">
                <a16:creationId xmlns:a16="http://schemas.microsoft.com/office/drawing/2014/main" id="{B4D68873-7E10-DB7E-93EF-D22B9254BB61}"/>
              </a:ext>
            </a:extLst>
          </p:cNvPr>
          <p:cNvSpPr>
            <a:spLocks noGrp="1"/>
          </p:cNvSpPr>
          <p:nvPr>
            <p:ph type="body" sz="quarter" idx="13" hasCustomPrompt="1"/>
          </p:nvPr>
        </p:nvSpPr>
        <p:spPr>
          <a:xfrm>
            <a:off x="5350954" y="2091532"/>
            <a:ext cx="5571046" cy="3454400"/>
          </a:xfrm>
          <a:prstGeom prst="rect">
            <a:avLst/>
          </a:prstGeom>
        </p:spPr>
        <p:txBody>
          <a:bodyPr/>
          <a:lstStyle>
            <a:lvl1pPr marL="0" indent="0" algn="l">
              <a:buNone/>
              <a:defRPr sz="2500">
                <a:latin typeface="+mn-lt"/>
                <a:cs typeface="Arial" panose="020B0604020202020204" pitchFamily="34" charset="0"/>
              </a:defRPr>
            </a:lvl1pPr>
          </a:lstStyle>
          <a:p>
            <a:pPr lvl="0"/>
            <a:r>
              <a:rPr lang="en-US"/>
              <a:t>Text</a:t>
            </a:r>
          </a:p>
        </p:txBody>
      </p:sp>
      <p:sp>
        <p:nvSpPr>
          <p:cNvPr id="2" name="Text Placeholder 5">
            <a:extLst>
              <a:ext uri="{FF2B5EF4-FFF2-40B4-BE49-F238E27FC236}">
                <a16:creationId xmlns:a16="http://schemas.microsoft.com/office/drawing/2014/main" id="{B95415DC-0FA5-9518-2E64-5D6FF813794D}"/>
              </a:ext>
            </a:extLst>
          </p:cNvPr>
          <p:cNvSpPr>
            <a:spLocks noGrp="1"/>
          </p:cNvSpPr>
          <p:nvPr>
            <p:ph type="body" sz="quarter" idx="12" hasCustomPrompt="1"/>
          </p:nvPr>
        </p:nvSpPr>
        <p:spPr>
          <a:xfrm>
            <a:off x="5350934" y="968515"/>
            <a:ext cx="5571199" cy="707886"/>
          </a:xfrm>
          <a:prstGeom prst="rect">
            <a:avLst/>
          </a:prstGeom>
        </p:spPr>
        <p:txBody>
          <a:bodyPr anchor="b" anchorCtr="0">
            <a:spAutoFit/>
          </a:bodyPr>
          <a:lstStyle>
            <a:lvl1pPr marL="0" indent="0" algn="l">
              <a:buNone/>
              <a:defRPr sz="4000" b="0">
                <a:solidFill>
                  <a:schemeClr val="tx1"/>
                </a:solidFill>
                <a:latin typeface="+mj-lt"/>
              </a:defRPr>
            </a:lvl1pPr>
          </a:lstStyle>
          <a:p>
            <a:pPr lvl="0"/>
            <a:r>
              <a:rPr lang="en-US"/>
              <a:t>Slide Header</a:t>
            </a:r>
          </a:p>
        </p:txBody>
      </p:sp>
      <p:pic>
        <p:nvPicPr>
          <p:cNvPr id="15" name="Picture 14" descr="A blue and black logo&#10;&#10;Description automatically generated">
            <a:extLst>
              <a:ext uri="{FF2B5EF4-FFF2-40B4-BE49-F238E27FC236}">
                <a16:creationId xmlns:a16="http://schemas.microsoft.com/office/drawing/2014/main" id="{B08B156C-3BF0-2D84-7E13-B6F03C3CE3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3797" y="6407899"/>
            <a:ext cx="840488" cy="279414"/>
          </a:xfrm>
          <a:prstGeom prst="rect">
            <a:avLst/>
          </a:prstGeom>
        </p:spPr>
      </p:pic>
      <p:sp>
        <p:nvSpPr>
          <p:cNvPr id="16" name="Footer Placeholder 1">
            <a:extLst>
              <a:ext uri="{FF2B5EF4-FFF2-40B4-BE49-F238E27FC236}">
                <a16:creationId xmlns:a16="http://schemas.microsoft.com/office/drawing/2014/main" id="{B712D362-1C04-A998-CE5B-4BA22D584647}"/>
              </a:ext>
            </a:extLst>
          </p:cNvPr>
          <p:cNvSpPr>
            <a:spLocks noGrp="1"/>
          </p:cNvSpPr>
          <p:nvPr>
            <p:ph type="ftr" sz="quarter" idx="3"/>
          </p:nvPr>
        </p:nvSpPr>
        <p:spPr>
          <a:xfrm>
            <a:off x="4502150" y="6455329"/>
            <a:ext cx="5571588" cy="184555"/>
          </a:xfrm>
          <a:prstGeom prst="rect">
            <a:avLst/>
          </a:prstGeom>
        </p:spPr>
        <p:txBody>
          <a:bodyPr lIns="0" tIns="0" rIns="0" bIns="0"/>
          <a:lstStyle>
            <a:lvl1pPr>
              <a:defRPr sz="1400">
                <a:solidFill>
                  <a:schemeClr val="tx1">
                    <a:lumMod val="50000"/>
                    <a:lumOff val="50000"/>
                  </a:schemeClr>
                </a:solidFill>
                <a:latin typeface="+mn-lt"/>
              </a:defRPr>
            </a:lvl1pPr>
          </a:lstStyle>
          <a:p>
            <a:pPr algn="r"/>
            <a:r>
              <a:rPr lang="en-US"/>
              <a:t>Insight Survey Results</a:t>
            </a:r>
          </a:p>
        </p:txBody>
      </p:sp>
      <p:sp>
        <p:nvSpPr>
          <p:cNvPr id="17" name="Slide Number Placeholder 3">
            <a:extLst>
              <a:ext uri="{FF2B5EF4-FFF2-40B4-BE49-F238E27FC236}">
                <a16:creationId xmlns:a16="http://schemas.microsoft.com/office/drawing/2014/main" id="{FD97144E-146D-8F63-BEDC-6EA2BEAA675C}"/>
              </a:ext>
            </a:extLst>
          </p:cNvPr>
          <p:cNvSpPr>
            <a:spLocks noGrp="1"/>
          </p:cNvSpPr>
          <p:nvPr>
            <p:ph type="sldNum" sz="quarter" idx="4"/>
          </p:nvPr>
        </p:nvSpPr>
        <p:spPr>
          <a:xfrm>
            <a:off x="10173044"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   </a:t>
            </a:r>
            <a:fld id="{D0D390DC-57D8-49B4-9CD9-3DB7D0E54954}" type="slidenum">
              <a:rPr lang="en-US" smtClean="0"/>
              <a:pPr/>
              <a:t>‹#›</a:t>
            </a:fld>
            <a:endParaRPr lang="en-US"/>
          </a:p>
        </p:txBody>
      </p:sp>
    </p:spTree>
    <p:extLst>
      <p:ext uri="{BB962C8B-B14F-4D97-AF65-F5344CB8AC3E}">
        <p14:creationId xmlns:p14="http://schemas.microsoft.com/office/powerpoint/2010/main" val="13618658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Black">
    <p:bg>
      <p:bgPr>
        <a:solidFill>
          <a:srgbClr val="FFFFFF"/>
        </a:solidFill>
        <a:effectLst/>
      </p:bgPr>
    </p:bg>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7672E6A3-1D59-D74C-A516-17029EE9B624}"/>
              </a:ext>
            </a:extLst>
          </p:cNvPr>
          <p:cNvSpPr/>
          <p:nvPr userDrawn="1"/>
        </p:nvSpPr>
        <p:spPr>
          <a:xfrm>
            <a:off x="0" y="0"/>
            <a:ext cx="12192000" cy="5592361"/>
          </a:xfrm>
          <a:prstGeom prst="rect">
            <a:avLst/>
          </a:prstGeom>
          <a:solidFill>
            <a:schemeClr val="tx1"/>
          </a:solidFill>
          <a:ln w="12700">
            <a:miter lim="400000"/>
          </a:ln>
        </p:spPr>
        <p:txBody>
          <a:bodyPr lIns="25400" tIns="25400" rIns="25400" bIns="25400" anchor="ctr"/>
          <a:lstStyle/>
          <a:p>
            <a:pPr>
              <a:defRPr sz="9000" spc="90">
                <a:latin typeface="+mn-lt"/>
                <a:ea typeface="+mn-ea"/>
                <a:cs typeface="+mn-cs"/>
                <a:sym typeface="Halyard Display Bold"/>
              </a:defRPr>
            </a:pPr>
            <a:endParaRPr sz="4500"/>
          </a:p>
        </p:txBody>
      </p:sp>
      <p:sp>
        <p:nvSpPr>
          <p:cNvPr id="3" name="Text Placeholder 5">
            <a:extLst>
              <a:ext uri="{FF2B5EF4-FFF2-40B4-BE49-F238E27FC236}">
                <a16:creationId xmlns:a16="http://schemas.microsoft.com/office/drawing/2014/main" id="{4117673E-C33F-514E-24E2-5F0A7EB5E7C2}"/>
              </a:ext>
            </a:extLst>
          </p:cNvPr>
          <p:cNvSpPr>
            <a:spLocks noGrp="1"/>
          </p:cNvSpPr>
          <p:nvPr>
            <p:ph type="body" sz="quarter" idx="12" hasCustomPrompt="1"/>
          </p:nvPr>
        </p:nvSpPr>
        <p:spPr>
          <a:xfrm>
            <a:off x="1075302" y="2088335"/>
            <a:ext cx="10054477" cy="1107996"/>
          </a:xfrm>
          <a:prstGeom prst="rect">
            <a:avLst/>
          </a:prstGeom>
        </p:spPr>
        <p:txBody>
          <a:bodyPr anchor="ctr" anchorCtr="0">
            <a:spAutoFit/>
          </a:bodyPr>
          <a:lstStyle>
            <a:lvl1pPr marL="0" indent="0" algn="l">
              <a:buNone/>
              <a:defRPr sz="6600" b="0">
                <a:solidFill>
                  <a:schemeClr val="bg1"/>
                </a:solidFill>
                <a:latin typeface="+mj-lt"/>
              </a:defRPr>
            </a:lvl1pPr>
          </a:lstStyle>
          <a:p>
            <a:pPr lvl="0"/>
            <a:r>
              <a:rPr lang="en-US"/>
              <a:t>Presentation Title</a:t>
            </a:r>
          </a:p>
        </p:txBody>
      </p:sp>
      <p:pic>
        <p:nvPicPr>
          <p:cNvPr id="6" name="Picture 5" descr="A blue and black logo&#10;&#10;Description automatically generated">
            <a:extLst>
              <a:ext uri="{FF2B5EF4-FFF2-40B4-BE49-F238E27FC236}">
                <a16:creationId xmlns:a16="http://schemas.microsoft.com/office/drawing/2014/main" id="{43276E0D-45ED-C708-FC1E-E6D8183041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302" y="5931078"/>
            <a:ext cx="1598635" cy="531455"/>
          </a:xfrm>
          <a:prstGeom prst="rect">
            <a:avLst/>
          </a:prstGeom>
        </p:spPr>
      </p:pic>
      <p:sp>
        <p:nvSpPr>
          <p:cNvPr id="2" name="Text Placeholder 4">
            <a:extLst>
              <a:ext uri="{FF2B5EF4-FFF2-40B4-BE49-F238E27FC236}">
                <a16:creationId xmlns:a16="http://schemas.microsoft.com/office/drawing/2014/main" id="{7923995D-4242-5725-57B8-51805113C9E6}"/>
              </a:ext>
            </a:extLst>
          </p:cNvPr>
          <p:cNvSpPr>
            <a:spLocks noGrp="1"/>
          </p:cNvSpPr>
          <p:nvPr>
            <p:ph type="body" sz="quarter" idx="13"/>
          </p:nvPr>
        </p:nvSpPr>
        <p:spPr>
          <a:xfrm>
            <a:off x="3504546" y="6003923"/>
            <a:ext cx="7625233" cy="385763"/>
          </a:xfrm>
          <a:prstGeom prst="rect">
            <a:avLst/>
          </a:prstGeom>
        </p:spPr>
        <p:txBody>
          <a:bodyPr lIns="0" tIns="0" rIns="0" bIns="0"/>
          <a:lstStyle>
            <a:lvl1pPr marL="0" indent="0" algn="r">
              <a:buNone/>
              <a:defRPr b="0">
                <a:latin typeface="+mj-lt"/>
              </a:defRPr>
            </a:lvl1pPr>
            <a:lvl2pPr marL="304800" indent="0">
              <a:buNone/>
              <a:defRPr/>
            </a:lvl2pPr>
            <a:lvl3pPr marL="609600" indent="0">
              <a:buNone/>
              <a:defRPr/>
            </a:lvl3pPr>
            <a:lvl4pPr marL="914400" indent="0">
              <a:buNone/>
              <a:defRPr/>
            </a:lvl4pPr>
            <a:lvl5pPr marL="1219200" indent="0">
              <a:buNone/>
              <a:defRPr/>
            </a:lvl5pPr>
          </a:lstStyle>
          <a:p>
            <a:pPr lvl="0"/>
            <a:r>
              <a:rPr lang="en-US"/>
              <a:t>Click to edit Master text styles</a:t>
            </a:r>
          </a:p>
        </p:txBody>
      </p:sp>
    </p:spTree>
    <p:extLst>
      <p:ext uri="{BB962C8B-B14F-4D97-AF65-F5344CB8AC3E}">
        <p14:creationId xmlns:p14="http://schemas.microsoft.com/office/powerpoint/2010/main" val="1289032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 Solid Color Pink">
    <p:bg>
      <p:bgPr>
        <a:solidFill>
          <a:srgbClr val="FFFFFF"/>
        </a:solidFill>
        <a:effectLst/>
      </p:bgPr>
    </p:bg>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0D477589-CD21-7FFF-E6D3-AAF562C4A690}"/>
              </a:ext>
            </a:extLst>
          </p:cNvPr>
          <p:cNvSpPr/>
          <p:nvPr userDrawn="1"/>
        </p:nvSpPr>
        <p:spPr>
          <a:xfrm>
            <a:off x="-45638" y="-7384"/>
            <a:ext cx="4302179" cy="6899503"/>
          </a:xfrm>
          <a:prstGeom prst="rect">
            <a:avLst/>
          </a:prstGeom>
          <a:solidFill>
            <a:srgbClr val="FFDCC9"/>
          </a:solidFill>
          <a:ln w="12700">
            <a:miter lim="400000"/>
          </a:ln>
        </p:spPr>
        <p:txBody>
          <a:bodyPr lIns="25400" tIns="25400" rIns="25400" bIns="25400" anchor="ctr"/>
          <a:lstStyle/>
          <a:p>
            <a:pPr>
              <a:defRPr sz="9000" spc="90">
                <a:latin typeface="+mn-lt"/>
                <a:ea typeface="+mn-ea"/>
                <a:cs typeface="+mn-cs"/>
                <a:sym typeface="Halyard Display Bold"/>
              </a:defRPr>
            </a:pPr>
            <a:endParaRPr sz="4500"/>
          </a:p>
        </p:txBody>
      </p:sp>
      <p:sp>
        <p:nvSpPr>
          <p:cNvPr id="6" name="Text Placeholder 7">
            <a:extLst>
              <a:ext uri="{FF2B5EF4-FFF2-40B4-BE49-F238E27FC236}">
                <a16:creationId xmlns:a16="http://schemas.microsoft.com/office/drawing/2014/main" id="{1EB33A3C-84A8-B4AC-20B7-1DBB2F3F31FE}"/>
              </a:ext>
            </a:extLst>
          </p:cNvPr>
          <p:cNvSpPr>
            <a:spLocks noGrp="1"/>
          </p:cNvSpPr>
          <p:nvPr>
            <p:ph type="body" sz="quarter" idx="13" hasCustomPrompt="1"/>
          </p:nvPr>
        </p:nvSpPr>
        <p:spPr>
          <a:xfrm>
            <a:off x="5350954" y="2091532"/>
            <a:ext cx="5571046" cy="3454400"/>
          </a:xfrm>
          <a:prstGeom prst="rect">
            <a:avLst/>
          </a:prstGeom>
        </p:spPr>
        <p:txBody>
          <a:bodyPr/>
          <a:lstStyle>
            <a:lvl1pPr marL="0" indent="0" algn="l">
              <a:buNone/>
              <a:defRPr sz="2500">
                <a:latin typeface="+mn-lt"/>
                <a:cs typeface="Arial" panose="020B0604020202020204" pitchFamily="34" charset="0"/>
              </a:defRPr>
            </a:lvl1pPr>
          </a:lstStyle>
          <a:p>
            <a:pPr lvl="0"/>
            <a:r>
              <a:rPr lang="en-US"/>
              <a:t>Text</a:t>
            </a:r>
          </a:p>
        </p:txBody>
      </p:sp>
      <p:sp>
        <p:nvSpPr>
          <p:cNvPr id="2" name="Text Placeholder 5">
            <a:extLst>
              <a:ext uri="{FF2B5EF4-FFF2-40B4-BE49-F238E27FC236}">
                <a16:creationId xmlns:a16="http://schemas.microsoft.com/office/drawing/2014/main" id="{EBA2ED09-4497-9DBE-E73F-AD6198CD722F}"/>
              </a:ext>
            </a:extLst>
          </p:cNvPr>
          <p:cNvSpPr>
            <a:spLocks noGrp="1"/>
          </p:cNvSpPr>
          <p:nvPr>
            <p:ph type="body" sz="quarter" idx="12" hasCustomPrompt="1"/>
          </p:nvPr>
        </p:nvSpPr>
        <p:spPr>
          <a:xfrm>
            <a:off x="5350934" y="968515"/>
            <a:ext cx="5571199" cy="707886"/>
          </a:xfrm>
          <a:prstGeom prst="rect">
            <a:avLst/>
          </a:prstGeom>
        </p:spPr>
        <p:txBody>
          <a:bodyPr anchor="b" anchorCtr="0">
            <a:spAutoFit/>
          </a:bodyPr>
          <a:lstStyle>
            <a:lvl1pPr marL="0" indent="0" algn="l">
              <a:buNone/>
              <a:defRPr sz="4000" b="0">
                <a:solidFill>
                  <a:schemeClr val="tx1"/>
                </a:solidFill>
                <a:latin typeface="+mj-lt"/>
              </a:defRPr>
            </a:lvl1pPr>
          </a:lstStyle>
          <a:p>
            <a:pPr lvl="0"/>
            <a:r>
              <a:rPr lang="en-US"/>
              <a:t>Slide Header</a:t>
            </a:r>
          </a:p>
        </p:txBody>
      </p:sp>
      <p:pic>
        <p:nvPicPr>
          <p:cNvPr id="14" name="Picture 13" descr="A blue and black logo&#10;&#10;Description automatically generated">
            <a:extLst>
              <a:ext uri="{FF2B5EF4-FFF2-40B4-BE49-F238E27FC236}">
                <a16:creationId xmlns:a16="http://schemas.microsoft.com/office/drawing/2014/main" id="{3C14A344-C128-C26B-EE22-57AA8EF912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3797" y="6407899"/>
            <a:ext cx="840488" cy="279414"/>
          </a:xfrm>
          <a:prstGeom prst="rect">
            <a:avLst/>
          </a:prstGeom>
        </p:spPr>
      </p:pic>
      <p:sp>
        <p:nvSpPr>
          <p:cNvPr id="15" name="Footer Placeholder 1">
            <a:extLst>
              <a:ext uri="{FF2B5EF4-FFF2-40B4-BE49-F238E27FC236}">
                <a16:creationId xmlns:a16="http://schemas.microsoft.com/office/drawing/2014/main" id="{D62CA7DE-FBF8-8AEE-2ACA-A46F064F2F70}"/>
              </a:ext>
            </a:extLst>
          </p:cNvPr>
          <p:cNvSpPr>
            <a:spLocks noGrp="1"/>
          </p:cNvSpPr>
          <p:nvPr>
            <p:ph type="ftr" sz="quarter" idx="3"/>
          </p:nvPr>
        </p:nvSpPr>
        <p:spPr>
          <a:xfrm>
            <a:off x="4502150" y="6455329"/>
            <a:ext cx="5571588" cy="184555"/>
          </a:xfrm>
          <a:prstGeom prst="rect">
            <a:avLst/>
          </a:prstGeom>
        </p:spPr>
        <p:txBody>
          <a:bodyPr lIns="0" tIns="0" rIns="0" bIns="0"/>
          <a:lstStyle>
            <a:lvl1pPr>
              <a:defRPr sz="1400">
                <a:solidFill>
                  <a:schemeClr val="tx1">
                    <a:lumMod val="50000"/>
                    <a:lumOff val="50000"/>
                  </a:schemeClr>
                </a:solidFill>
                <a:latin typeface="+mn-lt"/>
              </a:defRPr>
            </a:lvl1pPr>
          </a:lstStyle>
          <a:p>
            <a:pPr algn="r"/>
            <a:r>
              <a:rPr lang="en-US"/>
              <a:t>Insight Survey Results</a:t>
            </a:r>
          </a:p>
        </p:txBody>
      </p:sp>
      <p:sp>
        <p:nvSpPr>
          <p:cNvPr id="16" name="Slide Number Placeholder 3">
            <a:extLst>
              <a:ext uri="{FF2B5EF4-FFF2-40B4-BE49-F238E27FC236}">
                <a16:creationId xmlns:a16="http://schemas.microsoft.com/office/drawing/2014/main" id="{0C01A438-98E0-A3DC-A29F-966E710EBEC6}"/>
              </a:ext>
            </a:extLst>
          </p:cNvPr>
          <p:cNvSpPr>
            <a:spLocks noGrp="1"/>
          </p:cNvSpPr>
          <p:nvPr>
            <p:ph type="sldNum" sz="quarter" idx="4"/>
          </p:nvPr>
        </p:nvSpPr>
        <p:spPr>
          <a:xfrm>
            <a:off x="10173044"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   </a:t>
            </a:r>
            <a:fld id="{D0D390DC-57D8-49B4-9CD9-3DB7D0E54954}" type="slidenum">
              <a:rPr lang="en-US" smtClean="0"/>
              <a:pPr/>
              <a:t>‹#›</a:t>
            </a:fld>
            <a:endParaRPr lang="en-US"/>
          </a:p>
        </p:txBody>
      </p:sp>
    </p:spTree>
    <p:extLst>
      <p:ext uri="{BB962C8B-B14F-4D97-AF65-F5344CB8AC3E}">
        <p14:creationId xmlns:p14="http://schemas.microsoft.com/office/powerpoint/2010/main" val="2671937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 Solid Gray">
    <p:bg>
      <p:bgPr>
        <a:solidFill>
          <a:srgbClr val="FFFFFF"/>
        </a:solidFill>
        <a:effectLst/>
      </p:bgPr>
    </p:bg>
    <p:spTree>
      <p:nvGrpSpPr>
        <p:cNvPr id="1" name=""/>
        <p:cNvGrpSpPr/>
        <p:nvPr/>
      </p:nvGrpSpPr>
      <p:grpSpPr>
        <a:xfrm>
          <a:off x="0" y="0"/>
          <a:ext cx="0" cy="0"/>
          <a:chOff x="0" y="0"/>
          <a:chExt cx="0" cy="0"/>
        </a:xfrm>
      </p:grpSpPr>
      <p:sp>
        <p:nvSpPr>
          <p:cNvPr id="2" name="Rectangle">
            <a:extLst>
              <a:ext uri="{FF2B5EF4-FFF2-40B4-BE49-F238E27FC236}">
                <a16:creationId xmlns:a16="http://schemas.microsoft.com/office/drawing/2014/main" id="{FBC8D68E-EDF5-C25B-B909-45A53AB6BE4F}"/>
              </a:ext>
            </a:extLst>
          </p:cNvPr>
          <p:cNvSpPr/>
          <p:nvPr userDrawn="1"/>
        </p:nvSpPr>
        <p:spPr>
          <a:xfrm>
            <a:off x="-45638" y="-7384"/>
            <a:ext cx="4302179" cy="6865383"/>
          </a:xfrm>
          <a:prstGeom prst="rect">
            <a:avLst/>
          </a:prstGeom>
          <a:solidFill>
            <a:srgbClr val="F0EFEB"/>
          </a:solidFill>
          <a:ln w="12700">
            <a:miter lim="400000"/>
          </a:ln>
        </p:spPr>
        <p:txBody>
          <a:bodyPr lIns="25400" tIns="25400" rIns="25400" bIns="25400" anchor="ctr"/>
          <a:lstStyle/>
          <a:p>
            <a:pPr>
              <a:defRPr sz="9000" spc="90">
                <a:latin typeface="+mn-lt"/>
                <a:ea typeface="+mn-ea"/>
                <a:cs typeface="+mn-cs"/>
                <a:sym typeface="Halyard Display Bold"/>
              </a:defRPr>
            </a:pPr>
            <a:endParaRPr sz="4500"/>
          </a:p>
        </p:txBody>
      </p:sp>
      <p:sp>
        <p:nvSpPr>
          <p:cNvPr id="6" name="Text Placeholder 7">
            <a:extLst>
              <a:ext uri="{FF2B5EF4-FFF2-40B4-BE49-F238E27FC236}">
                <a16:creationId xmlns:a16="http://schemas.microsoft.com/office/drawing/2014/main" id="{7A6A0803-65FA-A4BC-1539-0BE1892B56C3}"/>
              </a:ext>
            </a:extLst>
          </p:cNvPr>
          <p:cNvSpPr>
            <a:spLocks noGrp="1"/>
          </p:cNvSpPr>
          <p:nvPr>
            <p:ph type="body" sz="quarter" idx="13" hasCustomPrompt="1"/>
          </p:nvPr>
        </p:nvSpPr>
        <p:spPr>
          <a:xfrm>
            <a:off x="5350954" y="2091532"/>
            <a:ext cx="5571046" cy="3454400"/>
          </a:xfrm>
          <a:prstGeom prst="rect">
            <a:avLst/>
          </a:prstGeom>
        </p:spPr>
        <p:txBody>
          <a:bodyPr/>
          <a:lstStyle>
            <a:lvl1pPr marL="0" indent="0" algn="l">
              <a:buNone/>
              <a:defRPr sz="2500">
                <a:latin typeface="+mn-lt"/>
                <a:cs typeface="Arial" panose="020B0604020202020204" pitchFamily="34" charset="0"/>
              </a:defRPr>
            </a:lvl1pPr>
          </a:lstStyle>
          <a:p>
            <a:pPr lvl="0"/>
            <a:r>
              <a:rPr lang="en-US"/>
              <a:t>Text</a:t>
            </a:r>
          </a:p>
        </p:txBody>
      </p:sp>
      <p:sp>
        <p:nvSpPr>
          <p:cNvPr id="3" name="Text Placeholder 5">
            <a:extLst>
              <a:ext uri="{FF2B5EF4-FFF2-40B4-BE49-F238E27FC236}">
                <a16:creationId xmlns:a16="http://schemas.microsoft.com/office/drawing/2014/main" id="{5D962935-84A1-1DEB-3EAC-BE10F020186D}"/>
              </a:ext>
            </a:extLst>
          </p:cNvPr>
          <p:cNvSpPr>
            <a:spLocks noGrp="1"/>
          </p:cNvSpPr>
          <p:nvPr>
            <p:ph type="body" sz="quarter" idx="12" hasCustomPrompt="1"/>
          </p:nvPr>
        </p:nvSpPr>
        <p:spPr>
          <a:xfrm>
            <a:off x="5350934" y="968515"/>
            <a:ext cx="5571199" cy="707886"/>
          </a:xfrm>
          <a:prstGeom prst="rect">
            <a:avLst/>
          </a:prstGeom>
        </p:spPr>
        <p:txBody>
          <a:bodyPr anchor="b" anchorCtr="0">
            <a:spAutoFit/>
          </a:bodyPr>
          <a:lstStyle>
            <a:lvl1pPr marL="0" indent="0" algn="l">
              <a:buNone/>
              <a:defRPr sz="4000" b="0">
                <a:solidFill>
                  <a:schemeClr val="tx1"/>
                </a:solidFill>
                <a:latin typeface="+mj-lt"/>
              </a:defRPr>
            </a:lvl1pPr>
          </a:lstStyle>
          <a:p>
            <a:pPr lvl="0"/>
            <a:r>
              <a:rPr lang="en-US"/>
              <a:t>Slide Header</a:t>
            </a:r>
          </a:p>
        </p:txBody>
      </p:sp>
      <p:pic>
        <p:nvPicPr>
          <p:cNvPr id="15" name="Picture 14" descr="A blue and black logo&#10;&#10;Description automatically generated">
            <a:extLst>
              <a:ext uri="{FF2B5EF4-FFF2-40B4-BE49-F238E27FC236}">
                <a16:creationId xmlns:a16="http://schemas.microsoft.com/office/drawing/2014/main" id="{2ADF62CC-2E22-E545-FCB4-EF53C33080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3797" y="6407899"/>
            <a:ext cx="840488" cy="279414"/>
          </a:xfrm>
          <a:prstGeom prst="rect">
            <a:avLst/>
          </a:prstGeom>
        </p:spPr>
      </p:pic>
      <p:sp>
        <p:nvSpPr>
          <p:cNvPr id="16" name="Footer Placeholder 1">
            <a:extLst>
              <a:ext uri="{FF2B5EF4-FFF2-40B4-BE49-F238E27FC236}">
                <a16:creationId xmlns:a16="http://schemas.microsoft.com/office/drawing/2014/main" id="{80187C64-EBDE-61C4-0A32-6570A02A15FC}"/>
              </a:ext>
            </a:extLst>
          </p:cNvPr>
          <p:cNvSpPr>
            <a:spLocks noGrp="1"/>
          </p:cNvSpPr>
          <p:nvPr>
            <p:ph type="ftr" sz="quarter" idx="3"/>
          </p:nvPr>
        </p:nvSpPr>
        <p:spPr>
          <a:xfrm>
            <a:off x="4502150" y="6455329"/>
            <a:ext cx="5571588" cy="184555"/>
          </a:xfrm>
          <a:prstGeom prst="rect">
            <a:avLst/>
          </a:prstGeom>
        </p:spPr>
        <p:txBody>
          <a:bodyPr lIns="0" tIns="0" rIns="0" bIns="0"/>
          <a:lstStyle>
            <a:lvl1pPr>
              <a:defRPr sz="1400">
                <a:solidFill>
                  <a:schemeClr val="tx1">
                    <a:lumMod val="50000"/>
                    <a:lumOff val="50000"/>
                  </a:schemeClr>
                </a:solidFill>
                <a:latin typeface="+mn-lt"/>
              </a:defRPr>
            </a:lvl1pPr>
          </a:lstStyle>
          <a:p>
            <a:pPr algn="r"/>
            <a:r>
              <a:rPr lang="en-US"/>
              <a:t>Insight Survey Results</a:t>
            </a:r>
          </a:p>
        </p:txBody>
      </p:sp>
      <p:sp>
        <p:nvSpPr>
          <p:cNvPr id="17" name="Slide Number Placeholder 3">
            <a:extLst>
              <a:ext uri="{FF2B5EF4-FFF2-40B4-BE49-F238E27FC236}">
                <a16:creationId xmlns:a16="http://schemas.microsoft.com/office/drawing/2014/main" id="{F33E90AD-24C5-8DCF-D197-E47E2C5B7572}"/>
              </a:ext>
            </a:extLst>
          </p:cNvPr>
          <p:cNvSpPr>
            <a:spLocks noGrp="1"/>
          </p:cNvSpPr>
          <p:nvPr>
            <p:ph type="sldNum" sz="quarter" idx="4"/>
          </p:nvPr>
        </p:nvSpPr>
        <p:spPr>
          <a:xfrm>
            <a:off x="10173044"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   </a:t>
            </a:r>
            <a:fld id="{D0D390DC-57D8-49B4-9CD9-3DB7D0E54954}" type="slidenum">
              <a:rPr lang="en-US" smtClean="0"/>
              <a:pPr/>
              <a:t>‹#›</a:t>
            </a:fld>
            <a:endParaRPr lang="en-US"/>
          </a:p>
        </p:txBody>
      </p:sp>
    </p:spTree>
    <p:extLst>
      <p:ext uri="{BB962C8B-B14F-4D97-AF65-F5344CB8AC3E}">
        <p14:creationId xmlns:p14="http://schemas.microsoft.com/office/powerpoint/2010/main" val="17136633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1/3 Solid Color Mint Right">
    <p:bg>
      <p:bgPr>
        <a:solidFill>
          <a:srgbClr val="FFFFFF"/>
        </a:solidFill>
        <a:effectLst/>
      </p:bgPr>
    </p:bg>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A6DA2FCF-CAE1-0910-29F2-4338906E61ED}"/>
              </a:ext>
            </a:extLst>
          </p:cNvPr>
          <p:cNvSpPr/>
          <p:nvPr userDrawn="1"/>
        </p:nvSpPr>
        <p:spPr>
          <a:xfrm>
            <a:off x="7889821" y="1"/>
            <a:ext cx="4302179" cy="6858000"/>
          </a:xfrm>
          <a:prstGeom prst="rect">
            <a:avLst/>
          </a:prstGeom>
          <a:solidFill>
            <a:schemeClr val="accent4"/>
          </a:solidFill>
          <a:ln w="12700">
            <a:miter lim="400000"/>
          </a:ln>
        </p:spPr>
        <p:txBody>
          <a:bodyPr lIns="25400" tIns="25400" rIns="25400" bIns="25400" anchor="ctr"/>
          <a:lstStyle/>
          <a:p>
            <a:pPr>
              <a:defRPr sz="9000" spc="90">
                <a:latin typeface="+mn-lt"/>
                <a:ea typeface="+mn-ea"/>
                <a:cs typeface="+mn-cs"/>
                <a:sym typeface="Halyard Display Bold"/>
              </a:defRPr>
            </a:pPr>
            <a:endParaRPr sz="4500"/>
          </a:p>
        </p:txBody>
      </p:sp>
      <p:sp>
        <p:nvSpPr>
          <p:cNvPr id="9" name="Text Placeholder 7">
            <a:extLst>
              <a:ext uri="{FF2B5EF4-FFF2-40B4-BE49-F238E27FC236}">
                <a16:creationId xmlns:a16="http://schemas.microsoft.com/office/drawing/2014/main" id="{0E27BAAA-48BC-998A-D598-4C952D3F6202}"/>
              </a:ext>
            </a:extLst>
          </p:cNvPr>
          <p:cNvSpPr>
            <a:spLocks noGrp="1"/>
          </p:cNvSpPr>
          <p:nvPr>
            <p:ph type="body" sz="quarter" idx="13" hasCustomPrompt="1"/>
          </p:nvPr>
        </p:nvSpPr>
        <p:spPr>
          <a:xfrm>
            <a:off x="1193821" y="2125398"/>
            <a:ext cx="5571046" cy="3454400"/>
          </a:xfrm>
          <a:prstGeom prst="rect">
            <a:avLst/>
          </a:prstGeom>
        </p:spPr>
        <p:txBody>
          <a:bodyPr/>
          <a:lstStyle>
            <a:lvl1pPr marL="0" indent="0" algn="l">
              <a:buNone/>
              <a:defRPr sz="2500">
                <a:latin typeface="+mn-lt"/>
                <a:cs typeface="Arial" panose="020B0604020202020204" pitchFamily="34" charset="0"/>
              </a:defRPr>
            </a:lvl1pPr>
          </a:lstStyle>
          <a:p>
            <a:pPr lvl="0"/>
            <a:r>
              <a:rPr lang="en-US"/>
              <a:t>Text</a:t>
            </a:r>
          </a:p>
        </p:txBody>
      </p:sp>
      <p:sp>
        <p:nvSpPr>
          <p:cNvPr id="2" name="Text Placeholder 5">
            <a:extLst>
              <a:ext uri="{FF2B5EF4-FFF2-40B4-BE49-F238E27FC236}">
                <a16:creationId xmlns:a16="http://schemas.microsoft.com/office/drawing/2014/main" id="{8A9FE9B1-7862-2B00-0110-23DD2E2898C2}"/>
              </a:ext>
            </a:extLst>
          </p:cNvPr>
          <p:cNvSpPr>
            <a:spLocks noGrp="1"/>
          </p:cNvSpPr>
          <p:nvPr>
            <p:ph type="body" sz="quarter" idx="12" hasCustomPrompt="1"/>
          </p:nvPr>
        </p:nvSpPr>
        <p:spPr>
          <a:xfrm>
            <a:off x="1193821" y="968515"/>
            <a:ext cx="5571199" cy="707886"/>
          </a:xfrm>
          <a:prstGeom prst="rect">
            <a:avLst/>
          </a:prstGeom>
        </p:spPr>
        <p:txBody>
          <a:bodyPr anchor="b" anchorCtr="0">
            <a:spAutoFit/>
          </a:bodyPr>
          <a:lstStyle>
            <a:lvl1pPr marL="0" indent="0" algn="l">
              <a:buNone/>
              <a:defRPr sz="4000" b="0">
                <a:solidFill>
                  <a:schemeClr val="tx1"/>
                </a:solidFill>
                <a:latin typeface="+mj-lt"/>
              </a:defRPr>
            </a:lvl1pPr>
          </a:lstStyle>
          <a:p>
            <a:pPr lvl="0"/>
            <a:r>
              <a:rPr lang="en-US"/>
              <a:t>Slide Header</a:t>
            </a:r>
          </a:p>
        </p:txBody>
      </p:sp>
      <p:pic>
        <p:nvPicPr>
          <p:cNvPr id="4" name="Picture 3" descr="A blue and black logo&#10;&#10;Description automatically generated">
            <a:extLst>
              <a:ext uri="{FF2B5EF4-FFF2-40B4-BE49-F238E27FC236}">
                <a16:creationId xmlns:a16="http://schemas.microsoft.com/office/drawing/2014/main" id="{0736DC1B-90A8-7D28-BFEE-52ADCE348D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7714" y="6407899"/>
            <a:ext cx="840488" cy="279414"/>
          </a:xfrm>
          <a:prstGeom prst="rect">
            <a:avLst/>
          </a:prstGeom>
        </p:spPr>
      </p:pic>
      <p:sp>
        <p:nvSpPr>
          <p:cNvPr id="5" name="Footer Placeholder 1">
            <a:extLst>
              <a:ext uri="{FF2B5EF4-FFF2-40B4-BE49-F238E27FC236}">
                <a16:creationId xmlns:a16="http://schemas.microsoft.com/office/drawing/2014/main" id="{DFB5053F-370D-FFB1-6E6F-D579EA4E7780}"/>
              </a:ext>
            </a:extLst>
          </p:cNvPr>
          <p:cNvSpPr>
            <a:spLocks noGrp="1"/>
          </p:cNvSpPr>
          <p:nvPr>
            <p:ph type="ftr" sz="quarter" idx="3"/>
          </p:nvPr>
        </p:nvSpPr>
        <p:spPr>
          <a:xfrm>
            <a:off x="2134545" y="6455329"/>
            <a:ext cx="5571588"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Insight Survey Results</a:t>
            </a:r>
          </a:p>
        </p:txBody>
      </p:sp>
      <p:sp>
        <p:nvSpPr>
          <p:cNvPr id="6" name="Slide Number Placeholder 3">
            <a:extLst>
              <a:ext uri="{FF2B5EF4-FFF2-40B4-BE49-F238E27FC236}">
                <a16:creationId xmlns:a16="http://schemas.microsoft.com/office/drawing/2014/main" id="{F062C8D3-9458-407C-5153-70A21BC441EE}"/>
              </a:ext>
            </a:extLst>
          </p:cNvPr>
          <p:cNvSpPr>
            <a:spLocks noGrp="1"/>
          </p:cNvSpPr>
          <p:nvPr>
            <p:ph type="sldNum" sz="quarter" idx="4"/>
          </p:nvPr>
        </p:nvSpPr>
        <p:spPr>
          <a:xfrm>
            <a:off x="1615796"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fld id="{D0D390DC-57D8-49B4-9CD9-3DB7D0E54954}" type="slidenum">
              <a:rPr lang="en-US" smtClean="0"/>
              <a:pPr/>
              <a:t>‹#›</a:t>
            </a:fld>
            <a:r>
              <a:rPr lang="en-US"/>
              <a:t>   |</a:t>
            </a:r>
          </a:p>
        </p:txBody>
      </p:sp>
    </p:spTree>
    <p:extLst>
      <p:ext uri="{BB962C8B-B14F-4D97-AF65-F5344CB8AC3E}">
        <p14:creationId xmlns:p14="http://schemas.microsoft.com/office/powerpoint/2010/main" val="13269695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1/3 Solid Color Mint Right">
    <p:bg>
      <p:bgPr>
        <a:solidFill>
          <a:srgbClr val="FFFFFF"/>
        </a:solidFill>
        <a:effectLst/>
      </p:bgPr>
    </p:bg>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A6DA2FCF-CAE1-0910-29F2-4338906E61ED}"/>
              </a:ext>
            </a:extLst>
          </p:cNvPr>
          <p:cNvSpPr/>
          <p:nvPr userDrawn="1"/>
        </p:nvSpPr>
        <p:spPr>
          <a:xfrm>
            <a:off x="7889821" y="1"/>
            <a:ext cx="4302179" cy="6858000"/>
          </a:xfrm>
          <a:prstGeom prst="rect">
            <a:avLst/>
          </a:prstGeom>
          <a:solidFill>
            <a:srgbClr val="317D5C"/>
          </a:solidFill>
          <a:ln w="12700">
            <a:miter lim="400000"/>
          </a:ln>
        </p:spPr>
        <p:txBody>
          <a:bodyPr lIns="25400" tIns="25400" rIns="25400" bIns="25400" anchor="ctr"/>
          <a:lstStyle/>
          <a:p>
            <a:pPr>
              <a:defRPr sz="9000" spc="90">
                <a:latin typeface="+mn-lt"/>
                <a:ea typeface="+mn-ea"/>
                <a:cs typeface="+mn-cs"/>
                <a:sym typeface="Halyard Display Bold"/>
              </a:defRPr>
            </a:pPr>
            <a:endParaRPr sz="4500"/>
          </a:p>
        </p:txBody>
      </p:sp>
      <p:sp>
        <p:nvSpPr>
          <p:cNvPr id="9" name="Text Placeholder 7">
            <a:extLst>
              <a:ext uri="{FF2B5EF4-FFF2-40B4-BE49-F238E27FC236}">
                <a16:creationId xmlns:a16="http://schemas.microsoft.com/office/drawing/2014/main" id="{0E27BAAA-48BC-998A-D598-4C952D3F6202}"/>
              </a:ext>
            </a:extLst>
          </p:cNvPr>
          <p:cNvSpPr>
            <a:spLocks noGrp="1"/>
          </p:cNvSpPr>
          <p:nvPr>
            <p:ph type="body" sz="quarter" idx="13" hasCustomPrompt="1"/>
          </p:nvPr>
        </p:nvSpPr>
        <p:spPr>
          <a:xfrm>
            <a:off x="1193821" y="2125398"/>
            <a:ext cx="5571046" cy="3454400"/>
          </a:xfrm>
          <a:prstGeom prst="rect">
            <a:avLst/>
          </a:prstGeom>
        </p:spPr>
        <p:txBody>
          <a:bodyPr/>
          <a:lstStyle>
            <a:lvl1pPr marL="0" indent="0" algn="l">
              <a:buNone/>
              <a:defRPr sz="2500">
                <a:latin typeface="+mn-lt"/>
                <a:cs typeface="Arial" panose="020B0604020202020204" pitchFamily="34" charset="0"/>
              </a:defRPr>
            </a:lvl1pPr>
          </a:lstStyle>
          <a:p>
            <a:pPr lvl="0"/>
            <a:r>
              <a:rPr lang="en-US"/>
              <a:t>Text</a:t>
            </a:r>
          </a:p>
        </p:txBody>
      </p:sp>
      <p:sp>
        <p:nvSpPr>
          <p:cNvPr id="2" name="Text Placeholder 5">
            <a:extLst>
              <a:ext uri="{FF2B5EF4-FFF2-40B4-BE49-F238E27FC236}">
                <a16:creationId xmlns:a16="http://schemas.microsoft.com/office/drawing/2014/main" id="{8A9FE9B1-7862-2B00-0110-23DD2E2898C2}"/>
              </a:ext>
            </a:extLst>
          </p:cNvPr>
          <p:cNvSpPr>
            <a:spLocks noGrp="1"/>
          </p:cNvSpPr>
          <p:nvPr>
            <p:ph type="body" sz="quarter" idx="12" hasCustomPrompt="1"/>
          </p:nvPr>
        </p:nvSpPr>
        <p:spPr>
          <a:xfrm>
            <a:off x="1193821" y="968515"/>
            <a:ext cx="5571199" cy="707886"/>
          </a:xfrm>
          <a:prstGeom prst="rect">
            <a:avLst/>
          </a:prstGeom>
        </p:spPr>
        <p:txBody>
          <a:bodyPr anchor="b" anchorCtr="0">
            <a:spAutoFit/>
          </a:bodyPr>
          <a:lstStyle>
            <a:lvl1pPr marL="0" indent="0" algn="l">
              <a:buNone/>
              <a:defRPr sz="4000" b="0">
                <a:solidFill>
                  <a:schemeClr val="tx1"/>
                </a:solidFill>
                <a:latin typeface="+mj-lt"/>
              </a:defRPr>
            </a:lvl1pPr>
          </a:lstStyle>
          <a:p>
            <a:pPr lvl="0"/>
            <a:r>
              <a:rPr lang="en-US"/>
              <a:t>Slide Header</a:t>
            </a:r>
          </a:p>
        </p:txBody>
      </p:sp>
      <p:pic>
        <p:nvPicPr>
          <p:cNvPr id="4" name="Picture 3" descr="A blue and black logo&#10;&#10;Description automatically generated">
            <a:extLst>
              <a:ext uri="{FF2B5EF4-FFF2-40B4-BE49-F238E27FC236}">
                <a16:creationId xmlns:a16="http://schemas.microsoft.com/office/drawing/2014/main" id="{2EEF4E36-AFFA-E615-2E96-852296535B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7714" y="6407899"/>
            <a:ext cx="840488" cy="279414"/>
          </a:xfrm>
          <a:prstGeom prst="rect">
            <a:avLst/>
          </a:prstGeom>
        </p:spPr>
      </p:pic>
      <p:sp>
        <p:nvSpPr>
          <p:cNvPr id="5" name="Footer Placeholder 1">
            <a:extLst>
              <a:ext uri="{FF2B5EF4-FFF2-40B4-BE49-F238E27FC236}">
                <a16:creationId xmlns:a16="http://schemas.microsoft.com/office/drawing/2014/main" id="{0C068858-95C1-5F80-4BA2-5845A0749B68}"/>
              </a:ext>
            </a:extLst>
          </p:cNvPr>
          <p:cNvSpPr>
            <a:spLocks noGrp="1"/>
          </p:cNvSpPr>
          <p:nvPr>
            <p:ph type="ftr" sz="quarter" idx="3"/>
          </p:nvPr>
        </p:nvSpPr>
        <p:spPr>
          <a:xfrm>
            <a:off x="2134545" y="6455329"/>
            <a:ext cx="5571588"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Insight Survey Results</a:t>
            </a:r>
          </a:p>
        </p:txBody>
      </p:sp>
      <p:sp>
        <p:nvSpPr>
          <p:cNvPr id="6" name="Slide Number Placeholder 3">
            <a:extLst>
              <a:ext uri="{FF2B5EF4-FFF2-40B4-BE49-F238E27FC236}">
                <a16:creationId xmlns:a16="http://schemas.microsoft.com/office/drawing/2014/main" id="{7D23C9F2-69D3-CA6B-4EF7-A6B7E640ECA6}"/>
              </a:ext>
            </a:extLst>
          </p:cNvPr>
          <p:cNvSpPr>
            <a:spLocks noGrp="1"/>
          </p:cNvSpPr>
          <p:nvPr>
            <p:ph type="sldNum" sz="quarter" idx="4"/>
          </p:nvPr>
        </p:nvSpPr>
        <p:spPr>
          <a:xfrm>
            <a:off x="1615796"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fld id="{D0D390DC-57D8-49B4-9CD9-3DB7D0E54954}" type="slidenum">
              <a:rPr lang="en-US" smtClean="0"/>
              <a:pPr/>
              <a:t>‹#›</a:t>
            </a:fld>
            <a:r>
              <a:rPr lang="en-US"/>
              <a:t>   |</a:t>
            </a:r>
          </a:p>
        </p:txBody>
      </p:sp>
    </p:spTree>
    <p:extLst>
      <p:ext uri="{BB962C8B-B14F-4D97-AF65-F5344CB8AC3E}">
        <p14:creationId xmlns:p14="http://schemas.microsoft.com/office/powerpoint/2010/main" val="25957115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1/3 Solid Color Mint Right">
    <p:bg>
      <p:bgPr>
        <a:solidFill>
          <a:srgbClr val="FFFFFF"/>
        </a:solidFill>
        <a:effectLst/>
      </p:bgPr>
    </p:bg>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A6DA2FCF-CAE1-0910-29F2-4338906E61ED}"/>
              </a:ext>
            </a:extLst>
          </p:cNvPr>
          <p:cNvSpPr/>
          <p:nvPr userDrawn="1"/>
        </p:nvSpPr>
        <p:spPr>
          <a:xfrm>
            <a:off x="7889821" y="1"/>
            <a:ext cx="4302179" cy="6858000"/>
          </a:xfrm>
          <a:prstGeom prst="rect">
            <a:avLst/>
          </a:prstGeom>
          <a:solidFill>
            <a:schemeClr val="accent1"/>
          </a:solidFill>
          <a:ln w="12700">
            <a:miter lim="400000"/>
          </a:ln>
        </p:spPr>
        <p:txBody>
          <a:bodyPr lIns="25400" tIns="25400" rIns="25400" bIns="25400" anchor="ctr"/>
          <a:lstStyle/>
          <a:p>
            <a:pPr>
              <a:defRPr sz="9000" spc="90">
                <a:latin typeface="+mn-lt"/>
                <a:ea typeface="+mn-ea"/>
                <a:cs typeface="+mn-cs"/>
                <a:sym typeface="Halyard Display Bold"/>
              </a:defRPr>
            </a:pPr>
            <a:endParaRPr sz="4500"/>
          </a:p>
        </p:txBody>
      </p:sp>
      <p:sp>
        <p:nvSpPr>
          <p:cNvPr id="9" name="Text Placeholder 7">
            <a:extLst>
              <a:ext uri="{FF2B5EF4-FFF2-40B4-BE49-F238E27FC236}">
                <a16:creationId xmlns:a16="http://schemas.microsoft.com/office/drawing/2014/main" id="{0E27BAAA-48BC-998A-D598-4C952D3F6202}"/>
              </a:ext>
            </a:extLst>
          </p:cNvPr>
          <p:cNvSpPr>
            <a:spLocks noGrp="1"/>
          </p:cNvSpPr>
          <p:nvPr>
            <p:ph type="body" sz="quarter" idx="13" hasCustomPrompt="1"/>
          </p:nvPr>
        </p:nvSpPr>
        <p:spPr>
          <a:xfrm>
            <a:off x="1193821" y="2125398"/>
            <a:ext cx="5571046" cy="3454400"/>
          </a:xfrm>
          <a:prstGeom prst="rect">
            <a:avLst/>
          </a:prstGeom>
        </p:spPr>
        <p:txBody>
          <a:bodyPr/>
          <a:lstStyle>
            <a:lvl1pPr marL="0" indent="0" algn="l">
              <a:buNone/>
              <a:defRPr sz="2500">
                <a:latin typeface="+mn-lt"/>
                <a:cs typeface="Arial" panose="020B0604020202020204" pitchFamily="34" charset="0"/>
              </a:defRPr>
            </a:lvl1pPr>
          </a:lstStyle>
          <a:p>
            <a:pPr lvl="0"/>
            <a:r>
              <a:rPr lang="en-US"/>
              <a:t>Text</a:t>
            </a:r>
          </a:p>
        </p:txBody>
      </p:sp>
      <p:sp>
        <p:nvSpPr>
          <p:cNvPr id="2" name="Text Placeholder 5">
            <a:extLst>
              <a:ext uri="{FF2B5EF4-FFF2-40B4-BE49-F238E27FC236}">
                <a16:creationId xmlns:a16="http://schemas.microsoft.com/office/drawing/2014/main" id="{8A9FE9B1-7862-2B00-0110-23DD2E2898C2}"/>
              </a:ext>
            </a:extLst>
          </p:cNvPr>
          <p:cNvSpPr>
            <a:spLocks noGrp="1"/>
          </p:cNvSpPr>
          <p:nvPr>
            <p:ph type="body" sz="quarter" idx="12" hasCustomPrompt="1"/>
          </p:nvPr>
        </p:nvSpPr>
        <p:spPr>
          <a:xfrm>
            <a:off x="1193821" y="968515"/>
            <a:ext cx="5571199" cy="707886"/>
          </a:xfrm>
          <a:prstGeom prst="rect">
            <a:avLst/>
          </a:prstGeom>
        </p:spPr>
        <p:txBody>
          <a:bodyPr anchor="b" anchorCtr="0">
            <a:spAutoFit/>
          </a:bodyPr>
          <a:lstStyle>
            <a:lvl1pPr marL="0" indent="0" algn="l">
              <a:buNone/>
              <a:defRPr sz="4000" b="0">
                <a:solidFill>
                  <a:schemeClr val="tx1"/>
                </a:solidFill>
                <a:latin typeface="+mj-lt"/>
              </a:defRPr>
            </a:lvl1pPr>
          </a:lstStyle>
          <a:p>
            <a:pPr lvl="0"/>
            <a:r>
              <a:rPr lang="en-US"/>
              <a:t>Slide Header</a:t>
            </a:r>
          </a:p>
        </p:txBody>
      </p:sp>
      <p:pic>
        <p:nvPicPr>
          <p:cNvPr id="4" name="Picture 3" descr="A blue and black logo&#10;&#10;Description automatically generated">
            <a:extLst>
              <a:ext uri="{FF2B5EF4-FFF2-40B4-BE49-F238E27FC236}">
                <a16:creationId xmlns:a16="http://schemas.microsoft.com/office/drawing/2014/main" id="{07973658-2030-515A-3CAE-D8FE44D932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7714" y="6407899"/>
            <a:ext cx="840488" cy="279414"/>
          </a:xfrm>
          <a:prstGeom prst="rect">
            <a:avLst/>
          </a:prstGeom>
        </p:spPr>
      </p:pic>
      <p:sp>
        <p:nvSpPr>
          <p:cNvPr id="5" name="Footer Placeholder 1">
            <a:extLst>
              <a:ext uri="{FF2B5EF4-FFF2-40B4-BE49-F238E27FC236}">
                <a16:creationId xmlns:a16="http://schemas.microsoft.com/office/drawing/2014/main" id="{D2846704-EB1A-E201-7346-48CBB8F1F762}"/>
              </a:ext>
            </a:extLst>
          </p:cNvPr>
          <p:cNvSpPr>
            <a:spLocks noGrp="1"/>
          </p:cNvSpPr>
          <p:nvPr>
            <p:ph type="ftr" sz="quarter" idx="3"/>
          </p:nvPr>
        </p:nvSpPr>
        <p:spPr>
          <a:xfrm>
            <a:off x="2134545" y="6455329"/>
            <a:ext cx="5571588"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Insight Survey Results</a:t>
            </a:r>
          </a:p>
        </p:txBody>
      </p:sp>
      <p:sp>
        <p:nvSpPr>
          <p:cNvPr id="6" name="Slide Number Placeholder 3">
            <a:extLst>
              <a:ext uri="{FF2B5EF4-FFF2-40B4-BE49-F238E27FC236}">
                <a16:creationId xmlns:a16="http://schemas.microsoft.com/office/drawing/2014/main" id="{6F480FA6-9026-57D7-5378-CCC15553539E}"/>
              </a:ext>
            </a:extLst>
          </p:cNvPr>
          <p:cNvSpPr>
            <a:spLocks noGrp="1"/>
          </p:cNvSpPr>
          <p:nvPr>
            <p:ph type="sldNum" sz="quarter" idx="4"/>
          </p:nvPr>
        </p:nvSpPr>
        <p:spPr>
          <a:xfrm>
            <a:off x="1615796"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fld id="{D0D390DC-57D8-49B4-9CD9-3DB7D0E54954}" type="slidenum">
              <a:rPr lang="en-US" smtClean="0"/>
              <a:pPr/>
              <a:t>‹#›</a:t>
            </a:fld>
            <a:r>
              <a:rPr lang="en-US"/>
              <a:t>   |</a:t>
            </a:r>
          </a:p>
        </p:txBody>
      </p:sp>
    </p:spTree>
    <p:extLst>
      <p:ext uri="{BB962C8B-B14F-4D97-AF65-F5344CB8AC3E}">
        <p14:creationId xmlns:p14="http://schemas.microsoft.com/office/powerpoint/2010/main" val="29614904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1/3 Solid Color Mint Right">
    <p:bg>
      <p:bgPr>
        <a:solidFill>
          <a:srgbClr val="FFFFFF"/>
        </a:solidFill>
        <a:effectLst/>
      </p:bgPr>
    </p:bg>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A6DA2FCF-CAE1-0910-29F2-4338906E61ED}"/>
              </a:ext>
            </a:extLst>
          </p:cNvPr>
          <p:cNvSpPr/>
          <p:nvPr userDrawn="1"/>
        </p:nvSpPr>
        <p:spPr>
          <a:xfrm>
            <a:off x="7889821" y="1"/>
            <a:ext cx="4302179" cy="6858000"/>
          </a:xfrm>
          <a:prstGeom prst="rect">
            <a:avLst/>
          </a:prstGeom>
          <a:solidFill>
            <a:schemeClr val="tx1"/>
          </a:solidFill>
          <a:ln w="12700">
            <a:miter lim="400000"/>
          </a:ln>
        </p:spPr>
        <p:txBody>
          <a:bodyPr lIns="25400" tIns="25400" rIns="25400" bIns="25400" anchor="ctr"/>
          <a:lstStyle/>
          <a:p>
            <a:pPr>
              <a:defRPr sz="9000" spc="90">
                <a:latin typeface="+mn-lt"/>
                <a:ea typeface="+mn-ea"/>
                <a:cs typeface="+mn-cs"/>
                <a:sym typeface="Halyard Display Bold"/>
              </a:defRPr>
            </a:pPr>
            <a:endParaRPr sz="4500"/>
          </a:p>
        </p:txBody>
      </p:sp>
      <p:sp>
        <p:nvSpPr>
          <p:cNvPr id="9" name="Text Placeholder 7">
            <a:extLst>
              <a:ext uri="{FF2B5EF4-FFF2-40B4-BE49-F238E27FC236}">
                <a16:creationId xmlns:a16="http://schemas.microsoft.com/office/drawing/2014/main" id="{0E27BAAA-48BC-998A-D598-4C952D3F6202}"/>
              </a:ext>
            </a:extLst>
          </p:cNvPr>
          <p:cNvSpPr>
            <a:spLocks noGrp="1"/>
          </p:cNvSpPr>
          <p:nvPr>
            <p:ph type="body" sz="quarter" idx="13" hasCustomPrompt="1"/>
          </p:nvPr>
        </p:nvSpPr>
        <p:spPr>
          <a:xfrm>
            <a:off x="1193821" y="2125398"/>
            <a:ext cx="5571046" cy="3454400"/>
          </a:xfrm>
          <a:prstGeom prst="rect">
            <a:avLst/>
          </a:prstGeom>
        </p:spPr>
        <p:txBody>
          <a:bodyPr/>
          <a:lstStyle>
            <a:lvl1pPr marL="0" indent="0" algn="l">
              <a:buNone/>
              <a:defRPr sz="2500">
                <a:latin typeface="+mn-lt"/>
                <a:cs typeface="Arial" panose="020B0604020202020204" pitchFamily="34" charset="0"/>
              </a:defRPr>
            </a:lvl1pPr>
          </a:lstStyle>
          <a:p>
            <a:pPr lvl="0"/>
            <a:r>
              <a:rPr lang="en-US"/>
              <a:t>Text</a:t>
            </a:r>
          </a:p>
        </p:txBody>
      </p:sp>
      <p:sp>
        <p:nvSpPr>
          <p:cNvPr id="2" name="Text Placeholder 5">
            <a:extLst>
              <a:ext uri="{FF2B5EF4-FFF2-40B4-BE49-F238E27FC236}">
                <a16:creationId xmlns:a16="http://schemas.microsoft.com/office/drawing/2014/main" id="{8A9FE9B1-7862-2B00-0110-23DD2E2898C2}"/>
              </a:ext>
            </a:extLst>
          </p:cNvPr>
          <p:cNvSpPr>
            <a:spLocks noGrp="1"/>
          </p:cNvSpPr>
          <p:nvPr>
            <p:ph type="body" sz="quarter" idx="12" hasCustomPrompt="1"/>
          </p:nvPr>
        </p:nvSpPr>
        <p:spPr>
          <a:xfrm>
            <a:off x="1193821" y="968515"/>
            <a:ext cx="5571199" cy="707886"/>
          </a:xfrm>
          <a:prstGeom prst="rect">
            <a:avLst/>
          </a:prstGeom>
        </p:spPr>
        <p:txBody>
          <a:bodyPr anchor="b" anchorCtr="0">
            <a:spAutoFit/>
          </a:bodyPr>
          <a:lstStyle>
            <a:lvl1pPr marL="0" indent="0" algn="l">
              <a:buNone/>
              <a:defRPr sz="4000" b="0">
                <a:solidFill>
                  <a:schemeClr val="tx1"/>
                </a:solidFill>
                <a:latin typeface="+mj-lt"/>
              </a:defRPr>
            </a:lvl1pPr>
          </a:lstStyle>
          <a:p>
            <a:pPr lvl="0"/>
            <a:r>
              <a:rPr lang="en-US"/>
              <a:t>Slide Header</a:t>
            </a:r>
          </a:p>
        </p:txBody>
      </p:sp>
      <p:pic>
        <p:nvPicPr>
          <p:cNvPr id="4" name="Picture 3" descr="A blue and black logo&#10;&#10;Description automatically generated">
            <a:extLst>
              <a:ext uri="{FF2B5EF4-FFF2-40B4-BE49-F238E27FC236}">
                <a16:creationId xmlns:a16="http://schemas.microsoft.com/office/drawing/2014/main" id="{B794CE06-3425-25FF-14A5-3A8D2DD845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7714" y="6407899"/>
            <a:ext cx="840488" cy="279414"/>
          </a:xfrm>
          <a:prstGeom prst="rect">
            <a:avLst/>
          </a:prstGeom>
        </p:spPr>
      </p:pic>
      <p:sp>
        <p:nvSpPr>
          <p:cNvPr id="5" name="Footer Placeholder 1">
            <a:extLst>
              <a:ext uri="{FF2B5EF4-FFF2-40B4-BE49-F238E27FC236}">
                <a16:creationId xmlns:a16="http://schemas.microsoft.com/office/drawing/2014/main" id="{4EA856EA-C11D-1260-3AC0-B7DCA7091FF3}"/>
              </a:ext>
            </a:extLst>
          </p:cNvPr>
          <p:cNvSpPr>
            <a:spLocks noGrp="1"/>
          </p:cNvSpPr>
          <p:nvPr>
            <p:ph type="ftr" sz="quarter" idx="3"/>
          </p:nvPr>
        </p:nvSpPr>
        <p:spPr>
          <a:xfrm>
            <a:off x="2134545" y="6455329"/>
            <a:ext cx="5571588"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Insight Survey Results</a:t>
            </a:r>
          </a:p>
        </p:txBody>
      </p:sp>
      <p:sp>
        <p:nvSpPr>
          <p:cNvPr id="6" name="Slide Number Placeholder 3">
            <a:extLst>
              <a:ext uri="{FF2B5EF4-FFF2-40B4-BE49-F238E27FC236}">
                <a16:creationId xmlns:a16="http://schemas.microsoft.com/office/drawing/2014/main" id="{91DBD063-D7FF-D693-9039-4AF622A38D0B}"/>
              </a:ext>
            </a:extLst>
          </p:cNvPr>
          <p:cNvSpPr>
            <a:spLocks noGrp="1"/>
          </p:cNvSpPr>
          <p:nvPr>
            <p:ph type="sldNum" sz="quarter" idx="4"/>
          </p:nvPr>
        </p:nvSpPr>
        <p:spPr>
          <a:xfrm>
            <a:off x="1615796"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fld id="{D0D390DC-57D8-49B4-9CD9-3DB7D0E54954}" type="slidenum">
              <a:rPr lang="en-US" smtClean="0"/>
              <a:pPr/>
              <a:t>‹#›</a:t>
            </a:fld>
            <a:r>
              <a:rPr lang="en-US"/>
              <a:t>   |</a:t>
            </a:r>
          </a:p>
        </p:txBody>
      </p:sp>
    </p:spTree>
    <p:extLst>
      <p:ext uri="{BB962C8B-B14F-4D97-AF65-F5344CB8AC3E}">
        <p14:creationId xmlns:p14="http://schemas.microsoft.com/office/powerpoint/2010/main" val="29806855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 Solid Color Mint Right">
    <p:bg>
      <p:bgPr>
        <a:solidFill>
          <a:srgbClr val="FFFFFF"/>
        </a:solidFill>
        <a:effectLst/>
      </p:bgPr>
    </p:bg>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A6DA2FCF-CAE1-0910-29F2-4338906E61ED}"/>
              </a:ext>
            </a:extLst>
          </p:cNvPr>
          <p:cNvSpPr/>
          <p:nvPr userDrawn="1"/>
        </p:nvSpPr>
        <p:spPr>
          <a:xfrm>
            <a:off x="7889821" y="1"/>
            <a:ext cx="4302179" cy="6858000"/>
          </a:xfrm>
          <a:prstGeom prst="rect">
            <a:avLst/>
          </a:prstGeom>
          <a:solidFill>
            <a:srgbClr val="FFE47A"/>
          </a:solidFill>
          <a:ln w="12700">
            <a:miter lim="400000"/>
          </a:ln>
        </p:spPr>
        <p:txBody>
          <a:bodyPr lIns="25400" tIns="25400" rIns="25400" bIns="25400" anchor="ctr"/>
          <a:lstStyle/>
          <a:p>
            <a:pPr>
              <a:defRPr sz="9000" spc="90">
                <a:latin typeface="+mn-lt"/>
                <a:ea typeface="+mn-ea"/>
                <a:cs typeface="+mn-cs"/>
                <a:sym typeface="Halyard Display Bold"/>
              </a:defRPr>
            </a:pPr>
            <a:endParaRPr sz="4500"/>
          </a:p>
        </p:txBody>
      </p:sp>
      <p:sp>
        <p:nvSpPr>
          <p:cNvPr id="9" name="Text Placeholder 7">
            <a:extLst>
              <a:ext uri="{FF2B5EF4-FFF2-40B4-BE49-F238E27FC236}">
                <a16:creationId xmlns:a16="http://schemas.microsoft.com/office/drawing/2014/main" id="{0E27BAAA-48BC-998A-D598-4C952D3F6202}"/>
              </a:ext>
            </a:extLst>
          </p:cNvPr>
          <p:cNvSpPr>
            <a:spLocks noGrp="1"/>
          </p:cNvSpPr>
          <p:nvPr>
            <p:ph type="body" sz="quarter" idx="13" hasCustomPrompt="1"/>
          </p:nvPr>
        </p:nvSpPr>
        <p:spPr>
          <a:xfrm>
            <a:off x="1193821" y="2125398"/>
            <a:ext cx="5571046" cy="3454400"/>
          </a:xfrm>
          <a:prstGeom prst="rect">
            <a:avLst/>
          </a:prstGeom>
        </p:spPr>
        <p:txBody>
          <a:bodyPr/>
          <a:lstStyle>
            <a:lvl1pPr marL="0" indent="0" algn="l">
              <a:buNone/>
              <a:defRPr sz="2500">
                <a:latin typeface="+mn-lt"/>
                <a:cs typeface="Arial" panose="020B0604020202020204" pitchFamily="34" charset="0"/>
              </a:defRPr>
            </a:lvl1pPr>
          </a:lstStyle>
          <a:p>
            <a:pPr lvl="0"/>
            <a:r>
              <a:rPr lang="en-US"/>
              <a:t>Text</a:t>
            </a:r>
          </a:p>
        </p:txBody>
      </p:sp>
      <p:sp>
        <p:nvSpPr>
          <p:cNvPr id="2" name="Text Placeholder 5">
            <a:extLst>
              <a:ext uri="{FF2B5EF4-FFF2-40B4-BE49-F238E27FC236}">
                <a16:creationId xmlns:a16="http://schemas.microsoft.com/office/drawing/2014/main" id="{8A9FE9B1-7862-2B00-0110-23DD2E2898C2}"/>
              </a:ext>
            </a:extLst>
          </p:cNvPr>
          <p:cNvSpPr>
            <a:spLocks noGrp="1"/>
          </p:cNvSpPr>
          <p:nvPr>
            <p:ph type="body" sz="quarter" idx="12" hasCustomPrompt="1"/>
          </p:nvPr>
        </p:nvSpPr>
        <p:spPr>
          <a:xfrm>
            <a:off x="1193821" y="968515"/>
            <a:ext cx="5571199" cy="707886"/>
          </a:xfrm>
          <a:prstGeom prst="rect">
            <a:avLst/>
          </a:prstGeom>
        </p:spPr>
        <p:txBody>
          <a:bodyPr anchor="b" anchorCtr="0">
            <a:spAutoFit/>
          </a:bodyPr>
          <a:lstStyle>
            <a:lvl1pPr marL="0" indent="0" algn="l">
              <a:buNone/>
              <a:defRPr sz="4000" b="0">
                <a:solidFill>
                  <a:schemeClr val="tx1"/>
                </a:solidFill>
                <a:latin typeface="+mj-lt"/>
              </a:defRPr>
            </a:lvl1pPr>
          </a:lstStyle>
          <a:p>
            <a:pPr lvl="0"/>
            <a:r>
              <a:rPr lang="en-US"/>
              <a:t>Slide Header</a:t>
            </a:r>
          </a:p>
        </p:txBody>
      </p:sp>
      <p:pic>
        <p:nvPicPr>
          <p:cNvPr id="4" name="Picture 3" descr="A blue and black logo&#10;&#10;Description automatically generated">
            <a:extLst>
              <a:ext uri="{FF2B5EF4-FFF2-40B4-BE49-F238E27FC236}">
                <a16:creationId xmlns:a16="http://schemas.microsoft.com/office/drawing/2014/main" id="{9952C013-7FF9-6659-DEE6-789FB5CFF0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7714" y="6407899"/>
            <a:ext cx="840488" cy="279414"/>
          </a:xfrm>
          <a:prstGeom prst="rect">
            <a:avLst/>
          </a:prstGeom>
        </p:spPr>
      </p:pic>
      <p:sp>
        <p:nvSpPr>
          <p:cNvPr id="5" name="Footer Placeholder 1">
            <a:extLst>
              <a:ext uri="{FF2B5EF4-FFF2-40B4-BE49-F238E27FC236}">
                <a16:creationId xmlns:a16="http://schemas.microsoft.com/office/drawing/2014/main" id="{17068A9E-9CED-9C27-49B5-03E5F116D1D0}"/>
              </a:ext>
            </a:extLst>
          </p:cNvPr>
          <p:cNvSpPr>
            <a:spLocks noGrp="1"/>
          </p:cNvSpPr>
          <p:nvPr>
            <p:ph type="ftr" sz="quarter" idx="3"/>
          </p:nvPr>
        </p:nvSpPr>
        <p:spPr>
          <a:xfrm>
            <a:off x="2134545" y="6455329"/>
            <a:ext cx="5571588"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Insight Survey Results</a:t>
            </a:r>
          </a:p>
        </p:txBody>
      </p:sp>
      <p:sp>
        <p:nvSpPr>
          <p:cNvPr id="6" name="Slide Number Placeholder 3">
            <a:extLst>
              <a:ext uri="{FF2B5EF4-FFF2-40B4-BE49-F238E27FC236}">
                <a16:creationId xmlns:a16="http://schemas.microsoft.com/office/drawing/2014/main" id="{126D67F3-1CFB-0EE7-4685-5E5E23431878}"/>
              </a:ext>
            </a:extLst>
          </p:cNvPr>
          <p:cNvSpPr>
            <a:spLocks noGrp="1"/>
          </p:cNvSpPr>
          <p:nvPr>
            <p:ph type="sldNum" sz="quarter" idx="4"/>
          </p:nvPr>
        </p:nvSpPr>
        <p:spPr>
          <a:xfrm>
            <a:off x="1615796"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fld id="{D0D390DC-57D8-49B4-9CD9-3DB7D0E54954}" type="slidenum">
              <a:rPr lang="en-US" smtClean="0"/>
              <a:pPr/>
              <a:t>‹#›</a:t>
            </a:fld>
            <a:r>
              <a:rPr lang="en-US"/>
              <a:t>   |</a:t>
            </a:r>
          </a:p>
        </p:txBody>
      </p:sp>
    </p:spTree>
    <p:extLst>
      <p:ext uri="{BB962C8B-B14F-4D97-AF65-F5344CB8AC3E}">
        <p14:creationId xmlns:p14="http://schemas.microsoft.com/office/powerpoint/2010/main" val="11612901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1/3 Solid Color Mint Right">
    <p:bg>
      <p:bgPr>
        <a:solidFill>
          <a:srgbClr val="FFFFFF"/>
        </a:solidFill>
        <a:effectLst/>
      </p:bgPr>
    </p:bg>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A6DA2FCF-CAE1-0910-29F2-4338906E61ED}"/>
              </a:ext>
            </a:extLst>
          </p:cNvPr>
          <p:cNvSpPr/>
          <p:nvPr userDrawn="1"/>
        </p:nvSpPr>
        <p:spPr>
          <a:xfrm>
            <a:off x="7889821" y="1"/>
            <a:ext cx="4302179" cy="6858000"/>
          </a:xfrm>
          <a:prstGeom prst="rect">
            <a:avLst/>
          </a:prstGeom>
          <a:solidFill>
            <a:srgbClr val="E2EDDD"/>
          </a:solidFill>
          <a:ln w="12700">
            <a:miter lim="400000"/>
          </a:ln>
        </p:spPr>
        <p:txBody>
          <a:bodyPr lIns="25400" tIns="25400" rIns="25400" bIns="25400" anchor="ctr"/>
          <a:lstStyle/>
          <a:p>
            <a:pPr>
              <a:defRPr sz="9000" spc="90">
                <a:latin typeface="+mn-lt"/>
                <a:ea typeface="+mn-ea"/>
                <a:cs typeface="+mn-cs"/>
                <a:sym typeface="Halyard Display Bold"/>
              </a:defRPr>
            </a:pPr>
            <a:endParaRPr sz="4500"/>
          </a:p>
        </p:txBody>
      </p:sp>
      <p:sp>
        <p:nvSpPr>
          <p:cNvPr id="9" name="Text Placeholder 7">
            <a:extLst>
              <a:ext uri="{FF2B5EF4-FFF2-40B4-BE49-F238E27FC236}">
                <a16:creationId xmlns:a16="http://schemas.microsoft.com/office/drawing/2014/main" id="{0E27BAAA-48BC-998A-D598-4C952D3F6202}"/>
              </a:ext>
            </a:extLst>
          </p:cNvPr>
          <p:cNvSpPr>
            <a:spLocks noGrp="1"/>
          </p:cNvSpPr>
          <p:nvPr>
            <p:ph type="body" sz="quarter" idx="13" hasCustomPrompt="1"/>
          </p:nvPr>
        </p:nvSpPr>
        <p:spPr>
          <a:xfrm>
            <a:off x="1193821" y="2125398"/>
            <a:ext cx="5571046" cy="3454400"/>
          </a:xfrm>
          <a:prstGeom prst="rect">
            <a:avLst/>
          </a:prstGeom>
        </p:spPr>
        <p:txBody>
          <a:bodyPr/>
          <a:lstStyle>
            <a:lvl1pPr marL="0" indent="0" algn="l">
              <a:buNone/>
              <a:defRPr sz="2500">
                <a:latin typeface="+mn-lt"/>
                <a:cs typeface="Arial" panose="020B0604020202020204" pitchFamily="34" charset="0"/>
              </a:defRPr>
            </a:lvl1pPr>
          </a:lstStyle>
          <a:p>
            <a:pPr lvl="0"/>
            <a:r>
              <a:rPr lang="en-US"/>
              <a:t>Text</a:t>
            </a:r>
          </a:p>
        </p:txBody>
      </p:sp>
      <p:sp>
        <p:nvSpPr>
          <p:cNvPr id="2" name="Text Placeholder 5">
            <a:extLst>
              <a:ext uri="{FF2B5EF4-FFF2-40B4-BE49-F238E27FC236}">
                <a16:creationId xmlns:a16="http://schemas.microsoft.com/office/drawing/2014/main" id="{8A9FE9B1-7862-2B00-0110-23DD2E2898C2}"/>
              </a:ext>
            </a:extLst>
          </p:cNvPr>
          <p:cNvSpPr>
            <a:spLocks noGrp="1"/>
          </p:cNvSpPr>
          <p:nvPr>
            <p:ph type="body" sz="quarter" idx="12" hasCustomPrompt="1"/>
          </p:nvPr>
        </p:nvSpPr>
        <p:spPr>
          <a:xfrm>
            <a:off x="1193821" y="968515"/>
            <a:ext cx="5571199" cy="707886"/>
          </a:xfrm>
          <a:prstGeom prst="rect">
            <a:avLst/>
          </a:prstGeom>
        </p:spPr>
        <p:txBody>
          <a:bodyPr anchor="b" anchorCtr="0">
            <a:spAutoFit/>
          </a:bodyPr>
          <a:lstStyle>
            <a:lvl1pPr marL="0" indent="0" algn="l">
              <a:buNone/>
              <a:defRPr sz="4000" b="0">
                <a:solidFill>
                  <a:schemeClr val="tx1"/>
                </a:solidFill>
                <a:latin typeface="+mj-lt"/>
              </a:defRPr>
            </a:lvl1pPr>
          </a:lstStyle>
          <a:p>
            <a:pPr lvl="0"/>
            <a:r>
              <a:rPr lang="en-US"/>
              <a:t>Slide Header</a:t>
            </a:r>
          </a:p>
        </p:txBody>
      </p:sp>
      <p:pic>
        <p:nvPicPr>
          <p:cNvPr id="6" name="Picture 5" descr="A blue and black logo&#10;&#10;Description automatically generated">
            <a:extLst>
              <a:ext uri="{FF2B5EF4-FFF2-40B4-BE49-F238E27FC236}">
                <a16:creationId xmlns:a16="http://schemas.microsoft.com/office/drawing/2014/main" id="{07EF292B-FFC8-7854-F18C-065AF1A33A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7714" y="6407899"/>
            <a:ext cx="840488" cy="279414"/>
          </a:xfrm>
          <a:prstGeom prst="rect">
            <a:avLst/>
          </a:prstGeom>
        </p:spPr>
      </p:pic>
      <p:sp>
        <p:nvSpPr>
          <p:cNvPr id="10" name="Footer Placeholder 1">
            <a:extLst>
              <a:ext uri="{FF2B5EF4-FFF2-40B4-BE49-F238E27FC236}">
                <a16:creationId xmlns:a16="http://schemas.microsoft.com/office/drawing/2014/main" id="{FCBBED2D-EF22-23EA-0377-221A0C5BE749}"/>
              </a:ext>
            </a:extLst>
          </p:cNvPr>
          <p:cNvSpPr>
            <a:spLocks noGrp="1"/>
          </p:cNvSpPr>
          <p:nvPr>
            <p:ph type="ftr" sz="quarter" idx="3"/>
          </p:nvPr>
        </p:nvSpPr>
        <p:spPr>
          <a:xfrm>
            <a:off x="2134545" y="6455329"/>
            <a:ext cx="5571588"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Insight Survey Results</a:t>
            </a:r>
          </a:p>
        </p:txBody>
      </p:sp>
      <p:sp>
        <p:nvSpPr>
          <p:cNvPr id="11" name="Slide Number Placeholder 3">
            <a:extLst>
              <a:ext uri="{FF2B5EF4-FFF2-40B4-BE49-F238E27FC236}">
                <a16:creationId xmlns:a16="http://schemas.microsoft.com/office/drawing/2014/main" id="{81ED6D5B-C62F-7A4B-CEF5-8978E8A7A3DE}"/>
              </a:ext>
            </a:extLst>
          </p:cNvPr>
          <p:cNvSpPr>
            <a:spLocks noGrp="1"/>
          </p:cNvSpPr>
          <p:nvPr>
            <p:ph type="sldNum" sz="quarter" idx="4"/>
          </p:nvPr>
        </p:nvSpPr>
        <p:spPr>
          <a:xfrm>
            <a:off x="1615796"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fld id="{D0D390DC-57D8-49B4-9CD9-3DB7D0E54954}" type="slidenum">
              <a:rPr lang="en-US" smtClean="0"/>
              <a:pPr/>
              <a:t>‹#›</a:t>
            </a:fld>
            <a:r>
              <a:rPr lang="en-US"/>
              <a:t>   |</a:t>
            </a:r>
          </a:p>
        </p:txBody>
      </p:sp>
    </p:spTree>
    <p:extLst>
      <p:ext uri="{BB962C8B-B14F-4D97-AF65-F5344CB8AC3E}">
        <p14:creationId xmlns:p14="http://schemas.microsoft.com/office/powerpoint/2010/main" val="20647830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1/3 Solid Color Mint Right">
    <p:bg>
      <p:bgPr>
        <a:solidFill>
          <a:srgbClr val="FFFFFF"/>
        </a:solidFill>
        <a:effectLst/>
      </p:bgPr>
    </p:bg>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A6DA2FCF-CAE1-0910-29F2-4338906E61ED}"/>
              </a:ext>
            </a:extLst>
          </p:cNvPr>
          <p:cNvSpPr/>
          <p:nvPr userDrawn="1"/>
        </p:nvSpPr>
        <p:spPr>
          <a:xfrm>
            <a:off x="7889821" y="1"/>
            <a:ext cx="4302179" cy="6858000"/>
          </a:xfrm>
          <a:prstGeom prst="rect">
            <a:avLst/>
          </a:prstGeom>
          <a:solidFill>
            <a:srgbClr val="FFDCC9"/>
          </a:solidFill>
          <a:ln w="12700">
            <a:miter lim="400000"/>
          </a:ln>
        </p:spPr>
        <p:txBody>
          <a:bodyPr lIns="25400" tIns="25400" rIns="25400" bIns="25400" anchor="ctr"/>
          <a:lstStyle/>
          <a:p>
            <a:pPr>
              <a:defRPr sz="9000" spc="90">
                <a:latin typeface="+mn-lt"/>
                <a:ea typeface="+mn-ea"/>
                <a:cs typeface="+mn-cs"/>
                <a:sym typeface="Halyard Display Bold"/>
              </a:defRPr>
            </a:pPr>
            <a:endParaRPr sz="4500"/>
          </a:p>
        </p:txBody>
      </p:sp>
      <p:sp>
        <p:nvSpPr>
          <p:cNvPr id="9" name="Text Placeholder 7">
            <a:extLst>
              <a:ext uri="{FF2B5EF4-FFF2-40B4-BE49-F238E27FC236}">
                <a16:creationId xmlns:a16="http://schemas.microsoft.com/office/drawing/2014/main" id="{0E27BAAA-48BC-998A-D598-4C952D3F6202}"/>
              </a:ext>
            </a:extLst>
          </p:cNvPr>
          <p:cNvSpPr>
            <a:spLocks noGrp="1"/>
          </p:cNvSpPr>
          <p:nvPr>
            <p:ph type="body" sz="quarter" idx="13" hasCustomPrompt="1"/>
          </p:nvPr>
        </p:nvSpPr>
        <p:spPr>
          <a:xfrm>
            <a:off x="1193821" y="2125398"/>
            <a:ext cx="5571046" cy="3454400"/>
          </a:xfrm>
          <a:prstGeom prst="rect">
            <a:avLst/>
          </a:prstGeom>
        </p:spPr>
        <p:txBody>
          <a:bodyPr/>
          <a:lstStyle>
            <a:lvl1pPr marL="0" indent="0" algn="l">
              <a:buNone/>
              <a:defRPr sz="2500">
                <a:latin typeface="+mn-lt"/>
                <a:cs typeface="Arial" panose="020B0604020202020204" pitchFamily="34" charset="0"/>
              </a:defRPr>
            </a:lvl1pPr>
          </a:lstStyle>
          <a:p>
            <a:pPr lvl="0"/>
            <a:r>
              <a:rPr lang="en-US"/>
              <a:t>Text</a:t>
            </a:r>
          </a:p>
        </p:txBody>
      </p:sp>
      <p:sp>
        <p:nvSpPr>
          <p:cNvPr id="2" name="Text Placeholder 5">
            <a:extLst>
              <a:ext uri="{FF2B5EF4-FFF2-40B4-BE49-F238E27FC236}">
                <a16:creationId xmlns:a16="http://schemas.microsoft.com/office/drawing/2014/main" id="{8A9FE9B1-7862-2B00-0110-23DD2E2898C2}"/>
              </a:ext>
            </a:extLst>
          </p:cNvPr>
          <p:cNvSpPr>
            <a:spLocks noGrp="1"/>
          </p:cNvSpPr>
          <p:nvPr>
            <p:ph type="body" sz="quarter" idx="12" hasCustomPrompt="1"/>
          </p:nvPr>
        </p:nvSpPr>
        <p:spPr>
          <a:xfrm>
            <a:off x="1193821" y="968515"/>
            <a:ext cx="5571199" cy="707886"/>
          </a:xfrm>
          <a:prstGeom prst="rect">
            <a:avLst/>
          </a:prstGeom>
        </p:spPr>
        <p:txBody>
          <a:bodyPr anchor="b" anchorCtr="0">
            <a:spAutoFit/>
          </a:bodyPr>
          <a:lstStyle>
            <a:lvl1pPr marL="0" indent="0" algn="l">
              <a:buNone/>
              <a:defRPr sz="4000" b="0">
                <a:solidFill>
                  <a:schemeClr val="tx1"/>
                </a:solidFill>
                <a:latin typeface="+mj-lt"/>
              </a:defRPr>
            </a:lvl1pPr>
          </a:lstStyle>
          <a:p>
            <a:pPr lvl="0"/>
            <a:r>
              <a:rPr lang="en-US"/>
              <a:t>Slide Header</a:t>
            </a:r>
          </a:p>
        </p:txBody>
      </p:sp>
      <p:pic>
        <p:nvPicPr>
          <p:cNvPr id="4" name="Picture 3" descr="A blue and black logo&#10;&#10;Description automatically generated">
            <a:extLst>
              <a:ext uri="{FF2B5EF4-FFF2-40B4-BE49-F238E27FC236}">
                <a16:creationId xmlns:a16="http://schemas.microsoft.com/office/drawing/2014/main" id="{D02CCB69-4A07-2A18-AF1C-9C8AEC38FE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7714" y="6407899"/>
            <a:ext cx="840488" cy="279414"/>
          </a:xfrm>
          <a:prstGeom prst="rect">
            <a:avLst/>
          </a:prstGeom>
        </p:spPr>
      </p:pic>
      <p:sp>
        <p:nvSpPr>
          <p:cNvPr id="5" name="Footer Placeholder 1">
            <a:extLst>
              <a:ext uri="{FF2B5EF4-FFF2-40B4-BE49-F238E27FC236}">
                <a16:creationId xmlns:a16="http://schemas.microsoft.com/office/drawing/2014/main" id="{ADEB0B0F-3CEE-DFFA-FCA9-A734E66A51DA}"/>
              </a:ext>
            </a:extLst>
          </p:cNvPr>
          <p:cNvSpPr>
            <a:spLocks noGrp="1"/>
          </p:cNvSpPr>
          <p:nvPr>
            <p:ph type="ftr" sz="quarter" idx="3"/>
          </p:nvPr>
        </p:nvSpPr>
        <p:spPr>
          <a:xfrm>
            <a:off x="2134545" y="6455329"/>
            <a:ext cx="5571588"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Insight Survey Results</a:t>
            </a:r>
          </a:p>
        </p:txBody>
      </p:sp>
      <p:sp>
        <p:nvSpPr>
          <p:cNvPr id="6" name="Slide Number Placeholder 3">
            <a:extLst>
              <a:ext uri="{FF2B5EF4-FFF2-40B4-BE49-F238E27FC236}">
                <a16:creationId xmlns:a16="http://schemas.microsoft.com/office/drawing/2014/main" id="{AA992841-8818-176E-D307-325DD6413D1B}"/>
              </a:ext>
            </a:extLst>
          </p:cNvPr>
          <p:cNvSpPr>
            <a:spLocks noGrp="1"/>
          </p:cNvSpPr>
          <p:nvPr>
            <p:ph type="sldNum" sz="quarter" idx="4"/>
          </p:nvPr>
        </p:nvSpPr>
        <p:spPr>
          <a:xfrm>
            <a:off x="1615796"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fld id="{D0D390DC-57D8-49B4-9CD9-3DB7D0E54954}" type="slidenum">
              <a:rPr lang="en-US" smtClean="0"/>
              <a:pPr/>
              <a:t>‹#›</a:t>
            </a:fld>
            <a:r>
              <a:rPr lang="en-US"/>
              <a:t>   |</a:t>
            </a:r>
          </a:p>
        </p:txBody>
      </p:sp>
    </p:spTree>
    <p:extLst>
      <p:ext uri="{BB962C8B-B14F-4D97-AF65-F5344CB8AC3E}">
        <p14:creationId xmlns:p14="http://schemas.microsoft.com/office/powerpoint/2010/main" val="33863457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1/3 Solid Color Mint Right">
    <p:bg>
      <p:bgPr>
        <a:solidFill>
          <a:srgbClr val="FFFFFF"/>
        </a:solidFill>
        <a:effectLst/>
      </p:bgPr>
    </p:bg>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A6DA2FCF-CAE1-0910-29F2-4338906E61ED}"/>
              </a:ext>
            </a:extLst>
          </p:cNvPr>
          <p:cNvSpPr/>
          <p:nvPr userDrawn="1"/>
        </p:nvSpPr>
        <p:spPr>
          <a:xfrm>
            <a:off x="7889821" y="1"/>
            <a:ext cx="4302179" cy="6858000"/>
          </a:xfrm>
          <a:prstGeom prst="rect">
            <a:avLst/>
          </a:prstGeom>
          <a:solidFill>
            <a:srgbClr val="F0EFEB"/>
          </a:solidFill>
          <a:ln w="12700">
            <a:miter lim="400000"/>
          </a:ln>
        </p:spPr>
        <p:txBody>
          <a:bodyPr lIns="25400" tIns="25400" rIns="25400" bIns="25400" anchor="ctr"/>
          <a:lstStyle/>
          <a:p>
            <a:pPr>
              <a:defRPr sz="9000" spc="90">
                <a:latin typeface="+mn-lt"/>
                <a:ea typeface="+mn-ea"/>
                <a:cs typeface="+mn-cs"/>
                <a:sym typeface="Halyard Display Bold"/>
              </a:defRPr>
            </a:pPr>
            <a:endParaRPr sz="4500"/>
          </a:p>
        </p:txBody>
      </p:sp>
      <p:sp>
        <p:nvSpPr>
          <p:cNvPr id="9" name="Text Placeholder 7">
            <a:extLst>
              <a:ext uri="{FF2B5EF4-FFF2-40B4-BE49-F238E27FC236}">
                <a16:creationId xmlns:a16="http://schemas.microsoft.com/office/drawing/2014/main" id="{0E27BAAA-48BC-998A-D598-4C952D3F6202}"/>
              </a:ext>
            </a:extLst>
          </p:cNvPr>
          <p:cNvSpPr>
            <a:spLocks noGrp="1"/>
          </p:cNvSpPr>
          <p:nvPr>
            <p:ph type="body" sz="quarter" idx="13" hasCustomPrompt="1"/>
          </p:nvPr>
        </p:nvSpPr>
        <p:spPr>
          <a:xfrm>
            <a:off x="1193821" y="2125398"/>
            <a:ext cx="5571046" cy="3454400"/>
          </a:xfrm>
          <a:prstGeom prst="rect">
            <a:avLst/>
          </a:prstGeom>
        </p:spPr>
        <p:txBody>
          <a:bodyPr/>
          <a:lstStyle>
            <a:lvl1pPr marL="0" indent="0" algn="l">
              <a:buNone/>
              <a:defRPr sz="2500">
                <a:latin typeface="+mn-lt"/>
                <a:cs typeface="Arial" panose="020B0604020202020204" pitchFamily="34" charset="0"/>
              </a:defRPr>
            </a:lvl1pPr>
          </a:lstStyle>
          <a:p>
            <a:pPr lvl="0"/>
            <a:r>
              <a:rPr lang="en-US"/>
              <a:t>Text</a:t>
            </a:r>
          </a:p>
        </p:txBody>
      </p:sp>
      <p:sp>
        <p:nvSpPr>
          <p:cNvPr id="2" name="Text Placeholder 5">
            <a:extLst>
              <a:ext uri="{FF2B5EF4-FFF2-40B4-BE49-F238E27FC236}">
                <a16:creationId xmlns:a16="http://schemas.microsoft.com/office/drawing/2014/main" id="{8A9FE9B1-7862-2B00-0110-23DD2E2898C2}"/>
              </a:ext>
            </a:extLst>
          </p:cNvPr>
          <p:cNvSpPr>
            <a:spLocks noGrp="1"/>
          </p:cNvSpPr>
          <p:nvPr>
            <p:ph type="body" sz="quarter" idx="12" hasCustomPrompt="1"/>
          </p:nvPr>
        </p:nvSpPr>
        <p:spPr>
          <a:xfrm>
            <a:off x="1193821" y="968515"/>
            <a:ext cx="5571199" cy="707886"/>
          </a:xfrm>
          <a:prstGeom prst="rect">
            <a:avLst/>
          </a:prstGeom>
        </p:spPr>
        <p:txBody>
          <a:bodyPr anchor="b" anchorCtr="0">
            <a:spAutoFit/>
          </a:bodyPr>
          <a:lstStyle>
            <a:lvl1pPr marL="0" indent="0" algn="l">
              <a:buNone/>
              <a:defRPr sz="4000" b="0">
                <a:solidFill>
                  <a:schemeClr val="tx1"/>
                </a:solidFill>
                <a:latin typeface="+mj-lt"/>
              </a:defRPr>
            </a:lvl1pPr>
          </a:lstStyle>
          <a:p>
            <a:pPr lvl="0"/>
            <a:r>
              <a:rPr lang="en-US"/>
              <a:t>Slide Header</a:t>
            </a:r>
          </a:p>
        </p:txBody>
      </p:sp>
      <p:pic>
        <p:nvPicPr>
          <p:cNvPr id="4" name="Picture 3" descr="A blue and black logo&#10;&#10;Description automatically generated">
            <a:extLst>
              <a:ext uri="{FF2B5EF4-FFF2-40B4-BE49-F238E27FC236}">
                <a16:creationId xmlns:a16="http://schemas.microsoft.com/office/drawing/2014/main" id="{B954FA45-E6F4-83E4-1E26-88A9875841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7714" y="6407899"/>
            <a:ext cx="840488" cy="279414"/>
          </a:xfrm>
          <a:prstGeom prst="rect">
            <a:avLst/>
          </a:prstGeom>
        </p:spPr>
      </p:pic>
      <p:sp>
        <p:nvSpPr>
          <p:cNvPr id="5" name="Footer Placeholder 1">
            <a:extLst>
              <a:ext uri="{FF2B5EF4-FFF2-40B4-BE49-F238E27FC236}">
                <a16:creationId xmlns:a16="http://schemas.microsoft.com/office/drawing/2014/main" id="{94E985B6-C8F9-B830-2CA7-CE1CF77AC0FE}"/>
              </a:ext>
            </a:extLst>
          </p:cNvPr>
          <p:cNvSpPr>
            <a:spLocks noGrp="1"/>
          </p:cNvSpPr>
          <p:nvPr>
            <p:ph type="ftr" sz="quarter" idx="3"/>
          </p:nvPr>
        </p:nvSpPr>
        <p:spPr>
          <a:xfrm>
            <a:off x="2134545" y="6455329"/>
            <a:ext cx="5571588"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Insight Survey Results</a:t>
            </a:r>
          </a:p>
        </p:txBody>
      </p:sp>
      <p:sp>
        <p:nvSpPr>
          <p:cNvPr id="6" name="Slide Number Placeholder 3">
            <a:extLst>
              <a:ext uri="{FF2B5EF4-FFF2-40B4-BE49-F238E27FC236}">
                <a16:creationId xmlns:a16="http://schemas.microsoft.com/office/drawing/2014/main" id="{537AFAD6-356B-FD12-ECA5-892EF72F3101}"/>
              </a:ext>
            </a:extLst>
          </p:cNvPr>
          <p:cNvSpPr>
            <a:spLocks noGrp="1"/>
          </p:cNvSpPr>
          <p:nvPr>
            <p:ph type="sldNum" sz="quarter" idx="4"/>
          </p:nvPr>
        </p:nvSpPr>
        <p:spPr>
          <a:xfrm>
            <a:off x="1615796"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fld id="{D0D390DC-57D8-49B4-9CD9-3DB7D0E54954}" type="slidenum">
              <a:rPr lang="en-US" smtClean="0"/>
              <a:pPr/>
              <a:t>‹#›</a:t>
            </a:fld>
            <a:r>
              <a:rPr lang="en-US"/>
              <a:t>   |</a:t>
            </a:r>
          </a:p>
        </p:txBody>
      </p:sp>
    </p:spTree>
    <p:extLst>
      <p:ext uri="{BB962C8B-B14F-4D97-AF65-F5344CB8AC3E}">
        <p14:creationId xmlns:p14="http://schemas.microsoft.com/office/powerpoint/2010/main" val="41011044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Mint">
    <p:bg>
      <p:bgPr>
        <a:solidFill>
          <a:srgbClr val="FFFFFF"/>
        </a:solidFill>
        <a:effectLst/>
      </p:bgPr>
    </p:bg>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7672E6A3-1D59-D74C-A516-17029EE9B624}"/>
              </a:ext>
            </a:extLst>
          </p:cNvPr>
          <p:cNvSpPr/>
          <p:nvPr userDrawn="1"/>
        </p:nvSpPr>
        <p:spPr>
          <a:xfrm>
            <a:off x="0" y="0"/>
            <a:ext cx="12192000" cy="5592361"/>
          </a:xfrm>
          <a:prstGeom prst="rect">
            <a:avLst/>
          </a:prstGeom>
          <a:solidFill>
            <a:schemeClr val="bg2"/>
          </a:solidFill>
          <a:ln w="12700">
            <a:miter lim="400000"/>
          </a:ln>
        </p:spPr>
        <p:txBody>
          <a:bodyPr lIns="25400" tIns="25400" rIns="25400" bIns="25400" anchor="ctr"/>
          <a:lstStyle/>
          <a:p>
            <a:pPr>
              <a:defRPr sz="9000" spc="90">
                <a:latin typeface="+mn-lt"/>
                <a:ea typeface="+mn-ea"/>
                <a:cs typeface="+mn-cs"/>
                <a:sym typeface="Halyard Display Bold"/>
              </a:defRPr>
            </a:pPr>
            <a:endParaRPr sz="4500">
              <a:solidFill>
                <a:schemeClr val="bg2"/>
              </a:solidFill>
            </a:endParaRPr>
          </a:p>
        </p:txBody>
      </p:sp>
      <p:pic>
        <p:nvPicPr>
          <p:cNvPr id="6" name="Picture 5" descr="A blue and black logo&#10;&#10;Description automatically generated">
            <a:extLst>
              <a:ext uri="{FF2B5EF4-FFF2-40B4-BE49-F238E27FC236}">
                <a16:creationId xmlns:a16="http://schemas.microsoft.com/office/drawing/2014/main" id="{636EE641-C767-CC53-D1E1-76DC3C8F8E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302" y="5931078"/>
            <a:ext cx="1598635" cy="531455"/>
          </a:xfrm>
          <a:prstGeom prst="rect">
            <a:avLst/>
          </a:prstGeom>
        </p:spPr>
      </p:pic>
      <p:sp>
        <p:nvSpPr>
          <p:cNvPr id="5" name="Text Placeholder 4">
            <a:extLst>
              <a:ext uri="{FF2B5EF4-FFF2-40B4-BE49-F238E27FC236}">
                <a16:creationId xmlns:a16="http://schemas.microsoft.com/office/drawing/2014/main" id="{1EA6DC4F-BA9E-F4C5-E65A-685F142D16A5}"/>
              </a:ext>
            </a:extLst>
          </p:cNvPr>
          <p:cNvSpPr>
            <a:spLocks noGrp="1"/>
          </p:cNvSpPr>
          <p:nvPr>
            <p:ph type="body" sz="quarter" idx="13"/>
          </p:nvPr>
        </p:nvSpPr>
        <p:spPr>
          <a:xfrm>
            <a:off x="3504546" y="6003923"/>
            <a:ext cx="7625233" cy="385763"/>
          </a:xfrm>
          <a:prstGeom prst="rect">
            <a:avLst/>
          </a:prstGeom>
        </p:spPr>
        <p:txBody>
          <a:bodyPr lIns="0" tIns="0" rIns="0" bIns="0"/>
          <a:lstStyle>
            <a:lvl1pPr marL="0" indent="0" algn="r">
              <a:buNone/>
              <a:defRPr b="0">
                <a:latin typeface="+mj-lt"/>
              </a:defRPr>
            </a:lvl1pPr>
            <a:lvl2pPr marL="304800" indent="0">
              <a:buNone/>
              <a:defRPr/>
            </a:lvl2pPr>
            <a:lvl3pPr marL="609600" indent="0">
              <a:buNone/>
              <a:defRPr/>
            </a:lvl3pPr>
            <a:lvl4pPr marL="914400" indent="0">
              <a:buNone/>
              <a:defRPr/>
            </a:lvl4pPr>
            <a:lvl5pPr marL="1219200" indent="0">
              <a:buNone/>
              <a:defRPr/>
            </a:lvl5pPr>
          </a:lstStyle>
          <a:p>
            <a:pPr lvl="0"/>
            <a:r>
              <a:rPr lang="en-US"/>
              <a:t>Click to edit Master text styles</a:t>
            </a:r>
          </a:p>
        </p:txBody>
      </p:sp>
      <p:sp>
        <p:nvSpPr>
          <p:cNvPr id="7" name="Text Placeholder 5">
            <a:extLst>
              <a:ext uri="{FF2B5EF4-FFF2-40B4-BE49-F238E27FC236}">
                <a16:creationId xmlns:a16="http://schemas.microsoft.com/office/drawing/2014/main" id="{44D17C68-981A-9122-7A83-56547C6D8260}"/>
              </a:ext>
            </a:extLst>
          </p:cNvPr>
          <p:cNvSpPr>
            <a:spLocks noGrp="1"/>
          </p:cNvSpPr>
          <p:nvPr>
            <p:ph type="body" sz="quarter" idx="12" hasCustomPrompt="1"/>
          </p:nvPr>
        </p:nvSpPr>
        <p:spPr>
          <a:xfrm>
            <a:off x="1075302" y="2088335"/>
            <a:ext cx="10054477" cy="1107996"/>
          </a:xfrm>
          <a:prstGeom prst="rect">
            <a:avLst/>
          </a:prstGeom>
        </p:spPr>
        <p:txBody>
          <a:bodyPr anchor="ctr" anchorCtr="0">
            <a:spAutoFit/>
          </a:bodyPr>
          <a:lstStyle>
            <a:lvl1pPr marL="0" indent="0" algn="l">
              <a:buNone/>
              <a:defRPr sz="6600" b="0">
                <a:solidFill>
                  <a:schemeClr val="tx1"/>
                </a:solidFill>
                <a:latin typeface="+mj-lt"/>
              </a:defRPr>
            </a:lvl1pPr>
          </a:lstStyle>
          <a:p>
            <a:pPr lvl="0"/>
            <a:r>
              <a:rPr lang="en-US"/>
              <a:t>Presentation Title</a:t>
            </a:r>
          </a:p>
        </p:txBody>
      </p:sp>
    </p:spTree>
    <p:extLst>
      <p:ext uri="{BB962C8B-B14F-4D97-AF65-F5344CB8AC3E}">
        <p14:creationId xmlns:p14="http://schemas.microsoft.com/office/powerpoint/2010/main" val="196358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op Half Solid Mint">
    <p:bg>
      <p:bgPr>
        <a:solidFill>
          <a:srgbClr val="FFFFFF"/>
        </a:solidFill>
        <a:effectLst/>
      </p:bgPr>
    </p:bg>
    <p:spTree>
      <p:nvGrpSpPr>
        <p:cNvPr id="1" name=""/>
        <p:cNvGrpSpPr/>
        <p:nvPr/>
      </p:nvGrpSpPr>
      <p:grpSpPr>
        <a:xfrm>
          <a:off x="0" y="0"/>
          <a:ext cx="0" cy="0"/>
          <a:chOff x="0" y="0"/>
          <a:chExt cx="0" cy="0"/>
        </a:xfrm>
      </p:grpSpPr>
      <p:sp>
        <p:nvSpPr>
          <p:cNvPr id="2" name="Rectangle">
            <a:extLst>
              <a:ext uri="{FF2B5EF4-FFF2-40B4-BE49-F238E27FC236}">
                <a16:creationId xmlns:a16="http://schemas.microsoft.com/office/drawing/2014/main" id="{0BA6B0B5-5C79-E4C0-FE57-BE0E5C94F44F}"/>
              </a:ext>
            </a:extLst>
          </p:cNvPr>
          <p:cNvSpPr/>
          <p:nvPr userDrawn="1"/>
        </p:nvSpPr>
        <p:spPr>
          <a:xfrm>
            <a:off x="0" y="-342413"/>
            <a:ext cx="12192000" cy="3787322"/>
          </a:xfrm>
          <a:prstGeom prst="rect">
            <a:avLst/>
          </a:prstGeom>
          <a:solidFill>
            <a:srgbClr val="E2EDDD"/>
          </a:solidFill>
          <a:ln w="12700">
            <a:miter lim="400000"/>
          </a:ln>
        </p:spPr>
        <p:txBody>
          <a:bodyPr lIns="25400" tIns="25400" rIns="25400" bIns="25400" anchor="ctr"/>
          <a:lstStyle/>
          <a:p>
            <a:pPr>
              <a:defRPr sz="9000" spc="90">
                <a:latin typeface="+mn-lt"/>
                <a:ea typeface="+mn-ea"/>
                <a:cs typeface="+mn-cs"/>
                <a:sym typeface="Halyard Display Bold"/>
              </a:defRPr>
            </a:pPr>
            <a:endParaRPr sz="4500"/>
          </a:p>
        </p:txBody>
      </p:sp>
      <p:sp>
        <p:nvSpPr>
          <p:cNvPr id="5" name="Text Placeholder 5">
            <a:extLst>
              <a:ext uri="{FF2B5EF4-FFF2-40B4-BE49-F238E27FC236}">
                <a16:creationId xmlns:a16="http://schemas.microsoft.com/office/drawing/2014/main" id="{A3E1AF90-1952-FB86-04CF-A5A00B1300C2}"/>
              </a:ext>
            </a:extLst>
          </p:cNvPr>
          <p:cNvSpPr>
            <a:spLocks noGrp="1"/>
          </p:cNvSpPr>
          <p:nvPr>
            <p:ph type="body" sz="quarter" idx="12" hasCustomPrompt="1"/>
          </p:nvPr>
        </p:nvSpPr>
        <p:spPr>
          <a:xfrm>
            <a:off x="1316737" y="731520"/>
            <a:ext cx="9647597" cy="2046826"/>
          </a:xfrm>
          <a:prstGeom prst="rect">
            <a:avLst/>
          </a:prstGeom>
        </p:spPr>
        <p:txBody>
          <a:bodyPr/>
          <a:lstStyle>
            <a:lvl1pPr marL="0" indent="0" algn="l">
              <a:buNone/>
              <a:defRPr sz="4800" b="0">
                <a:solidFill>
                  <a:schemeClr val="tx1"/>
                </a:solidFill>
                <a:latin typeface="+mj-lt"/>
              </a:defRPr>
            </a:lvl1pPr>
          </a:lstStyle>
          <a:p>
            <a:pPr lvl="0"/>
            <a:r>
              <a:rPr lang="en-US"/>
              <a:t>Slide Header</a:t>
            </a:r>
          </a:p>
        </p:txBody>
      </p:sp>
      <p:sp>
        <p:nvSpPr>
          <p:cNvPr id="6" name="Text Placeholder 7">
            <a:extLst>
              <a:ext uri="{FF2B5EF4-FFF2-40B4-BE49-F238E27FC236}">
                <a16:creationId xmlns:a16="http://schemas.microsoft.com/office/drawing/2014/main" id="{FBCCFCC9-B91E-433D-5B7C-E878BFBA8A64}"/>
              </a:ext>
            </a:extLst>
          </p:cNvPr>
          <p:cNvSpPr>
            <a:spLocks noGrp="1"/>
          </p:cNvSpPr>
          <p:nvPr>
            <p:ph type="body" sz="quarter" idx="13" hasCustomPrompt="1"/>
          </p:nvPr>
        </p:nvSpPr>
        <p:spPr>
          <a:xfrm>
            <a:off x="1316736" y="3840480"/>
            <a:ext cx="9647598" cy="2374901"/>
          </a:xfrm>
          <a:prstGeom prst="rect">
            <a:avLst/>
          </a:prstGeom>
        </p:spPr>
        <p:txBody>
          <a:bodyPr/>
          <a:lstStyle>
            <a:lvl1pPr marL="0" indent="0" algn="l">
              <a:buNone/>
              <a:defRPr sz="2500">
                <a:solidFill>
                  <a:schemeClr val="tx1"/>
                </a:solidFill>
                <a:latin typeface="+mn-lt"/>
                <a:cs typeface="Arial" panose="020B0604020202020204" pitchFamily="34" charset="0"/>
              </a:defRPr>
            </a:lvl1pPr>
          </a:lstStyle>
          <a:p>
            <a:pPr lvl="0"/>
            <a:r>
              <a:rPr lang="en-US"/>
              <a:t>Text</a:t>
            </a:r>
          </a:p>
        </p:txBody>
      </p:sp>
      <p:pic>
        <p:nvPicPr>
          <p:cNvPr id="12" name="Picture 11" descr="A blue and black logo&#10;&#10;Description automatically generated">
            <a:extLst>
              <a:ext uri="{FF2B5EF4-FFF2-40B4-BE49-F238E27FC236}">
                <a16:creationId xmlns:a16="http://schemas.microsoft.com/office/drawing/2014/main" id="{9AB7523F-EAF7-A95B-ECF8-A0754A1617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7714" y="6407899"/>
            <a:ext cx="840488" cy="279414"/>
          </a:xfrm>
          <a:prstGeom prst="rect">
            <a:avLst/>
          </a:prstGeom>
        </p:spPr>
      </p:pic>
      <p:sp>
        <p:nvSpPr>
          <p:cNvPr id="13" name="Footer Placeholder 1">
            <a:extLst>
              <a:ext uri="{FF2B5EF4-FFF2-40B4-BE49-F238E27FC236}">
                <a16:creationId xmlns:a16="http://schemas.microsoft.com/office/drawing/2014/main" id="{D6C912E5-8A12-854F-B4A4-BF354DD6AA66}"/>
              </a:ext>
            </a:extLst>
          </p:cNvPr>
          <p:cNvSpPr>
            <a:spLocks noGrp="1"/>
          </p:cNvSpPr>
          <p:nvPr>
            <p:ph type="ftr" sz="quarter" idx="3"/>
          </p:nvPr>
        </p:nvSpPr>
        <p:spPr>
          <a:xfrm>
            <a:off x="2134545" y="6455329"/>
            <a:ext cx="5571588"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Insight Survey Results</a:t>
            </a:r>
          </a:p>
        </p:txBody>
      </p:sp>
      <p:sp>
        <p:nvSpPr>
          <p:cNvPr id="14" name="Slide Number Placeholder 3">
            <a:extLst>
              <a:ext uri="{FF2B5EF4-FFF2-40B4-BE49-F238E27FC236}">
                <a16:creationId xmlns:a16="http://schemas.microsoft.com/office/drawing/2014/main" id="{6A113198-2173-4896-CAAB-14B3B884D3E2}"/>
              </a:ext>
            </a:extLst>
          </p:cNvPr>
          <p:cNvSpPr>
            <a:spLocks noGrp="1"/>
          </p:cNvSpPr>
          <p:nvPr>
            <p:ph type="sldNum" sz="quarter" idx="4"/>
          </p:nvPr>
        </p:nvSpPr>
        <p:spPr>
          <a:xfrm>
            <a:off x="1615796"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fld id="{D0D390DC-57D8-49B4-9CD9-3DB7D0E54954}" type="slidenum">
              <a:rPr lang="en-US" smtClean="0"/>
              <a:pPr/>
              <a:t>‹#›</a:t>
            </a:fld>
            <a:r>
              <a:rPr lang="en-US"/>
              <a:t>   |</a:t>
            </a:r>
          </a:p>
        </p:txBody>
      </p:sp>
    </p:spTree>
    <p:extLst>
      <p:ext uri="{BB962C8B-B14F-4D97-AF65-F5344CB8AC3E}">
        <p14:creationId xmlns:p14="http://schemas.microsoft.com/office/powerpoint/2010/main" val="11821008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p Half Solid Gray">
    <p:bg>
      <p:bgPr>
        <a:solidFill>
          <a:srgbClr val="FFFFFF"/>
        </a:solidFill>
        <a:effectLst/>
      </p:bgPr>
    </p:bg>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9B63D761-8B28-DFF8-4016-266213E2BF1F}"/>
              </a:ext>
            </a:extLst>
          </p:cNvPr>
          <p:cNvSpPr/>
          <p:nvPr userDrawn="1"/>
        </p:nvSpPr>
        <p:spPr>
          <a:xfrm>
            <a:off x="0" y="-342413"/>
            <a:ext cx="12192000" cy="3787322"/>
          </a:xfrm>
          <a:prstGeom prst="rect">
            <a:avLst/>
          </a:prstGeom>
          <a:solidFill>
            <a:srgbClr val="F0EFEB"/>
          </a:solidFill>
          <a:ln w="12700">
            <a:miter lim="400000"/>
          </a:ln>
        </p:spPr>
        <p:txBody>
          <a:bodyPr lIns="25400" tIns="25400" rIns="25400" bIns="25400" anchor="ctr"/>
          <a:lstStyle/>
          <a:p>
            <a:pPr>
              <a:defRPr sz="9000" spc="90">
                <a:latin typeface="+mn-lt"/>
                <a:ea typeface="+mn-ea"/>
                <a:cs typeface="+mn-cs"/>
                <a:sym typeface="Halyard Display Bold"/>
              </a:defRPr>
            </a:pPr>
            <a:endParaRPr sz="4500"/>
          </a:p>
        </p:txBody>
      </p:sp>
      <p:sp>
        <p:nvSpPr>
          <p:cNvPr id="8" name="Text Placeholder 5">
            <a:extLst>
              <a:ext uri="{FF2B5EF4-FFF2-40B4-BE49-F238E27FC236}">
                <a16:creationId xmlns:a16="http://schemas.microsoft.com/office/drawing/2014/main" id="{C883C157-E6E7-CD85-C1C8-2234B231AE32}"/>
              </a:ext>
            </a:extLst>
          </p:cNvPr>
          <p:cNvSpPr>
            <a:spLocks noGrp="1"/>
          </p:cNvSpPr>
          <p:nvPr>
            <p:ph type="body" sz="quarter" idx="12" hasCustomPrompt="1"/>
          </p:nvPr>
        </p:nvSpPr>
        <p:spPr>
          <a:xfrm>
            <a:off x="1316737" y="731520"/>
            <a:ext cx="9647597" cy="2046826"/>
          </a:xfrm>
          <a:prstGeom prst="rect">
            <a:avLst/>
          </a:prstGeom>
        </p:spPr>
        <p:txBody>
          <a:bodyPr/>
          <a:lstStyle>
            <a:lvl1pPr marL="0" indent="0" algn="l">
              <a:buNone/>
              <a:defRPr sz="4800" b="0">
                <a:solidFill>
                  <a:schemeClr val="tx1"/>
                </a:solidFill>
                <a:latin typeface="+mj-lt"/>
              </a:defRPr>
            </a:lvl1pPr>
          </a:lstStyle>
          <a:p>
            <a:pPr lvl="0"/>
            <a:r>
              <a:rPr lang="en-US"/>
              <a:t>Slide Header</a:t>
            </a:r>
          </a:p>
        </p:txBody>
      </p:sp>
      <p:sp>
        <p:nvSpPr>
          <p:cNvPr id="9" name="Text Placeholder 7">
            <a:extLst>
              <a:ext uri="{FF2B5EF4-FFF2-40B4-BE49-F238E27FC236}">
                <a16:creationId xmlns:a16="http://schemas.microsoft.com/office/drawing/2014/main" id="{F6B1CA6C-4887-DA41-53E6-1BF198EF2644}"/>
              </a:ext>
            </a:extLst>
          </p:cNvPr>
          <p:cNvSpPr>
            <a:spLocks noGrp="1"/>
          </p:cNvSpPr>
          <p:nvPr>
            <p:ph type="body" sz="quarter" idx="13" hasCustomPrompt="1"/>
          </p:nvPr>
        </p:nvSpPr>
        <p:spPr>
          <a:xfrm>
            <a:off x="1316736" y="3840480"/>
            <a:ext cx="9647598" cy="2374901"/>
          </a:xfrm>
          <a:prstGeom prst="rect">
            <a:avLst/>
          </a:prstGeom>
        </p:spPr>
        <p:txBody>
          <a:bodyPr/>
          <a:lstStyle>
            <a:lvl1pPr marL="0" indent="0" algn="l">
              <a:buNone/>
              <a:defRPr sz="2500">
                <a:solidFill>
                  <a:schemeClr val="tx1"/>
                </a:solidFill>
                <a:latin typeface="+mn-lt"/>
                <a:cs typeface="Arial" panose="020B0604020202020204" pitchFamily="34" charset="0"/>
              </a:defRPr>
            </a:lvl1pPr>
          </a:lstStyle>
          <a:p>
            <a:pPr lvl="0"/>
            <a:r>
              <a:rPr lang="en-US"/>
              <a:t>Text</a:t>
            </a:r>
          </a:p>
        </p:txBody>
      </p:sp>
      <p:pic>
        <p:nvPicPr>
          <p:cNvPr id="2" name="Picture 1" descr="A blue and black logo&#10;&#10;Description automatically generated">
            <a:extLst>
              <a:ext uri="{FF2B5EF4-FFF2-40B4-BE49-F238E27FC236}">
                <a16:creationId xmlns:a16="http://schemas.microsoft.com/office/drawing/2014/main" id="{6B1CB779-FB46-6E9F-F168-6D07E55FAC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7714" y="6407899"/>
            <a:ext cx="840488" cy="279414"/>
          </a:xfrm>
          <a:prstGeom prst="rect">
            <a:avLst/>
          </a:prstGeom>
        </p:spPr>
      </p:pic>
      <p:sp>
        <p:nvSpPr>
          <p:cNvPr id="4" name="Footer Placeholder 1">
            <a:extLst>
              <a:ext uri="{FF2B5EF4-FFF2-40B4-BE49-F238E27FC236}">
                <a16:creationId xmlns:a16="http://schemas.microsoft.com/office/drawing/2014/main" id="{A88B12CF-78CF-C26F-C861-AF5C2EBD75AC}"/>
              </a:ext>
            </a:extLst>
          </p:cNvPr>
          <p:cNvSpPr>
            <a:spLocks noGrp="1"/>
          </p:cNvSpPr>
          <p:nvPr>
            <p:ph type="ftr" sz="quarter" idx="3"/>
          </p:nvPr>
        </p:nvSpPr>
        <p:spPr>
          <a:xfrm>
            <a:off x="2134545" y="6455329"/>
            <a:ext cx="5571588"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Insight Survey Results</a:t>
            </a:r>
          </a:p>
        </p:txBody>
      </p:sp>
      <p:sp>
        <p:nvSpPr>
          <p:cNvPr id="5" name="Slide Number Placeholder 3">
            <a:extLst>
              <a:ext uri="{FF2B5EF4-FFF2-40B4-BE49-F238E27FC236}">
                <a16:creationId xmlns:a16="http://schemas.microsoft.com/office/drawing/2014/main" id="{1A3F958C-36CB-D3CE-7D9A-50E3C6ED9717}"/>
              </a:ext>
            </a:extLst>
          </p:cNvPr>
          <p:cNvSpPr>
            <a:spLocks noGrp="1"/>
          </p:cNvSpPr>
          <p:nvPr>
            <p:ph type="sldNum" sz="quarter" idx="4"/>
          </p:nvPr>
        </p:nvSpPr>
        <p:spPr>
          <a:xfrm>
            <a:off x="1615796"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fld id="{D0D390DC-57D8-49B4-9CD9-3DB7D0E54954}" type="slidenum">
              <a:rPr lang="en-US" smtClean="0"/>
              <a:pPr/>
              <a:t>‹#›</a:t>
            </a:fld>
            <a:r>
              <a:rPr lang="en-US"/>
              <a:t>   |</a:t>
            </a:r>
          </a:p>
        </p:txBody>
      </p:sp>
    </p:spTree>
    <p:extLst>
      <p:ext uri="{BB962C8B-B14F-4D97-AF65-F5344CB8AC3E}">
        <p14:creationId xmlns:p14="http://schemas.microsoft.com/office/powerpoint/2010/main" val="1385480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p half solid black">
    <p:bg>
      <p:bgPr>
        <a:solidFill>
          <a:srgbClr val="FFFFFF"/>
        </a:solidFill>
        <a:effectLst/>
      </p:bgPr>
    </p:bg>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9B63D761-8B28-DFF8-4016-266213E2BF1F}"/>
              </a:ext>
            </a:extLst>
          </p:cNvPr>
          <p:cNvSpPr/>
          <p:nvPr userDrawn="1"/>
        </p:nvSpPr>
        <p:spPr>
          <a:xfrm>
            <a:off x="0" y="-342413"/>
            <a:ext cx="12192000" cy="3787322"/>
          </a:xfrm>
          <a:prstGeom prst="rect">
            <a:avLst/>
          </a:prstGeom>
          <a:solidFill>
            <a:schemeClr val="tx1"/>
          </a:solidFill>
          <a:ln w="12700">
            <a:miter lim="400000"/>
          </a:ln>
        </p:spPr>
        <p:txBody>
          <a:bodyPr lIns="25400" tIns="25400" rIns="25400" bIns="25400" anchor="ctr"/>
          <a:lstStyle/>
          <a:p>
            <a:pPr>
              <a:defRPr sz="9000" spc="90">
                <a:latin typeface="+mn-lt"/>
                <a:ea typeface="+mn-ea"/>
                <a:cs typeface="+mn-cs"/>
                <a:sym typeface="Halyard Display Bold"/>
              </a:defRPr>
            </a:pPr>
            <a:endParaRPr sz="4500"/>
          </a:p>
        </p:txBody>
      </p:sp>
      <p:sp>
        <p:nvSpPr>
          <p:cNvPr id="8" name="Text Placeholder 5">
            <a:extLst>
              <a:ext uri="{FF2B5EF4-FFF2-40B4-BE49-F238E27FC236}">
                <a16:creationId xmlns:a16="http://schemas.microsoft.com/office/drawing/2014/main" id="{C883C157-E6E7-CD85-C1C8-2234B231AE32}"/>
              </a:ext>
            </a:extLst>
          </p:cNvPr>
          <p:cNvSpPr>
            <a:spLocks noGrp="1"/>
          </p:cNvSpPr>
          <p:nvPr>
            <p:ph type="body" sz="quarter" idx="12" hasCustomPrompt="1"/>
          </p:nvPr>
        </p:nvSpPr>
        <p:spPr>
          <a:xfrm>
            <a:off x="1316737" y="731520"/>
            <a:ext cx="9647597" cy="2046826"/>
          </a:xfrm>
          <a:prstGeom prst="rect">
            <a:avLst/>
          </a:prstGeom>
        </p:spPr>
        <p:txBody>
          <a:bodyPr/>
          <a:lstStyle>
            <a:lvl1pPr marL="0" indent="0" algn="l">
              <a:buNone/>
              <a:defRPr sz="4800" b="0">
                <a:solidFill>
                  <a:schemeClr val="bg1"/>
                </a:solidFill>
                <a:latin typeface="+mj-lt"/>
              </a:defRPr>
            </a:lvl1pPr>
          </a:lstStyle>
          <a:p>
            <a:pPr lvl="0"/>
            <a:r>
              <a:rPr lang="en-US"/>
              <a:t>Slide Header</a:t>
            </a:r>
          </a:p>
        </p:txBody>
      </p:sp>
      <p:sp>
        <p:nvSpPr>
          <p:cNvPr id="9" name="Text Placeholder 7">
            <a:extLst>
              <a:ext uri="{FF2B5EF4-FFF2-40B4-BE49-F238E27FC236}">
                <a16:creationId xmlns:a16="http://schemas.microsoft.com/office/drawing/2014/main" id="{F6B1CA6C-4887-DA41-53E6-1BF198EF2644}"/>
              </a:ext>
            </a:extLst>
          </p:cNvPr>
          <p:cNvSpPr>
            <a:spLocks noGrp="1"/>
          </p:cNvSpPr>
          <p:nvPr>
            <p:ph type="body" sz="quarter" idx="13" hasCustomPrompt="1"/>
          </p:nvPr>
        </p:nvSpPr>
        <p:spPr>
          <a:xfrm>
            <a:off x="1316736" y="3840480"/>
            <a:ext cx="9647598" cy="2374901"/>
          </a:xfrm>
          <a:prstGeom prst="rect">
            <a:avLst/>
          </a:prstGeom>
        </p:spPr>
        <p:txBody>
          <a:bodyPr/>
          <a:lstStyle>
            <a:lvl1pPr marL="0" indent="0" algn="l">
              <a:buNone/>
              <a:defRPr sz="2500">
                <a:solidFill>
                  <a:schemeClr val="tx1"/>
                </a:solidFill>
                <a:latin typeface="+mn-lt"/>
                <a:cs typeface="Arial" panose="020B0604020202020204" pitchFamily="34" charset="0"/>
              </a:defRPr>
            </a:lvl1pPr>
          </a:lstStyle>
          <a:p>
            <a:pPr lvl="0"/>
            <a:r>
              <a:rPr lang="en-US"/>
              <a:t>Text</a:t>
            </a:r>
          </a:p>
        </p:txBody>
      </p:sp>
      <p:pic>
        <p:nvPicPr>
          <p:cNvPr id="2" name="Picture 1" descr="A blue and black logo&#10;&#10;Description automatically generated">
            <a:extLst>
              <a:ext uri="{FF2B5EF4-FFF2-40B4-BE49-F238E27FC236}">
                <a16:creationId xmlns:a16="http://schemas.microsoft.com/office/drawing/2014/main" id="{F644C2DB-ABD9-3A7B-03EB-1D06C76D62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7714" y="6407899"/>
            <a:ext cx="840488" cy="279414"/>
          </a:xfrm>
          <a:prstGeom prst="rect">
            <a:avLst/>
          </a:prstGeom>
        </p:spPr>
      </p:pic>
      <p:sp>
        <p:nvSpPr>
          <p:cNvPr id="4" name="Footer Placeholder 1">
            <a:extLst>
              <a:ext uri="{FF2B5EF4-FFF2-40B4-BE49-F238E27FC236}">
                <a16:creationId xmlns:a16="http://schemas.microsoft.com/office/drawing/2014/main" id="{05A73344-6994-A61D-1C15-2EBB1F554E10}"/>
              </a:ext>
            </a:extLst>
          </p:cNvPr>
          <p:cNvSpPr>
            <a:spLocks noGrp="1"/>
          </p:cNvSpPr>
          <p:nvPr>
            <p:ph type="ftr" sz="quarter" idx="3"/>
          </p:nvPr>
        </p:nvSpPr>
        <p:spPr>
          <a:xfrm>
            <a:off x="2134545" y="6455329"/>
            <a:ext cx="5571588"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Insight Survey Results</a:t>
            </a:r>
          </a:p>
        </p:txBody>
      </p:sp>
      <p:sp>
        <p:nvSpPr>
          <p:cNvPr id="5" name="Slide Number Placeholder 3">
            <a:extLst>
              <a:ext uri="{FF2B5EF4-FFF2-40B4-BE49-F238E27FC236}">
                <a16:creationId xmlns:a16="http://schemas.microsoft.com/office/drawing/2014/main" id="{D68DB1C9-E259-6C01-D4AF-CC5E18ADA101}"/>
              </a:ext>
            </a:extLst>
          </p:cNvPr>
          <p:cNvSpPr>
            <a:spLocks noGrp="1"/>
          </p:cNvSpPr>
          <p:nvPr>
            <p:ph type="sldNum" sz="quarter" idx="4"/>
          </p:nvPr>
        </p:nvSpPr>
        <p:spPr>
          <a:xfrm>
            <a:off x="1615796"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fld id="{D0D390DC-57D8-49B4-9CD9-3DB7D0E54954}" type="slidenum">
              <a:rPr lang="en-US" smtClean="0"/>
              <a:pPr/>
              <a:t>‹#›</a:t>
            </a:fld>
            <a:r>
              <a:rPr lang="en-US"/>
              <a:t>   |</a:t>
            </a:r>
          </a:p>
        </p:txBody>
      </p:sp>
    </p:spTree>
    <p:extLst>
      <p:ext uri="{BB962C8B-B14F-4D97-AF65-F5344CB8AC3E}">
        <p14:creationId xmlns:p14="http://schemas.microsoft.com/office/powerpoint/2010/main" val="35625415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ottom Half Solid Mint">
    <p:bg>
      <p:bgPr>
        <a:solidFill>
          <a:srgbClr val="FFFFFF"/>
        </a:solidFill>
        <a:effectLst/>
      </p:bgPr>
    </p:bg>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E844A97F-E5D5-EF33-E2FC-B8340E2FD920}"/>
              </a:ext>
            </a:extLst>
          </p:cNvPr>
          <p:cNvSpPr/>
          <p:nvPr userDrawn="1"/>
        </p:nvSpPr>
        <p:spPr>
          <a:xfrm>
            <a:off x="0" y="2778346"/>
            <a:ext cx="12192000" cy="4088295"/>
          </a:xfrm>
          <a:prstGeom prst="rect">
            <a:avLst/>
          </a:prstGeom>
          <a:solidFill>
            <a:srgbClr val="E2EDDD"/>
          </a:solidFill>
          <a:ln w="12700">
            <a:miter lim="400000"/>
          </a:ln>
        </p:spPr>
        <p:txBody>
          <a:bodyPr lIns="25400" tIns="25400" rIns="25400" bIns="25400" anchor="ctr"/>
          <a:lstStyle/>
          <a:p>
            <a:pPr>
              <a:defRPr sz="9000" spc="90">
                <a:latin typeface="+mn-lt"/>
                <a:ea typeface="+mn-ea"/>
                <a:cs typeface="+mn-cs"/>
                <a:sym typeface="Halyard Display Bold"/>
              </a:defRPr>
            </a:pPr>
            <a:endParaRPr sz="4500"/>
          </a:p>
        </p:txBody>
      </p:sp>
      <p:sp>
        <p:nvSpPr>
          <p:cNvPr id="8" name="Text Placeholder 5">
            <a:extLst>
              <a:ext uri="{FF2B5EF4-FFF2-40B4-BE49-F238E27FC236}">
                <a16:creationId xmlns:a16="http://schemas.microsoft.com/office/drawing/2014/main" id="{0A3FAAA8-C5E3-E280-70E0-6D32011BFFB6}"/>
              </a:ext>
            </a:extLst>
          </p:cNvPr>
          <p:cNvSpPr>
            <a:spLocks noGrp="1"/>
          </p:cNvSpPr>
          <p:nvPr>
            <p:ph type="body" sz="quarter" idx="12" hasCustomPrompt="1"/>
          </p:nvPr>
        </p:nvSpPr>
        <p:spPr>
          <a:xfrm>
            <a:off x="1316737" y="523164"/>
            <a:ext cx="9647597" cy="1733266"/>
          </a:xfrm>
          <a:prstGeom prst="rect">
            <a:avLst/>
          </a:prstGeom>
        </p:spPr>
        <p:txBody>
          <a:bodyPr anchor="b" anchorCtr="0"/>
          <a:lstStyle>
            <a:lvl1pPr marL="0" indent="0" algn="l">
              <a:buNone/>
              <a:defRPr sz="4800" b="0">
                <a:solidFill>
                  <a:schemeClr val="tx1"/>
                </a:solidFill>
                <a:latin typeface="+mj-lt"/>
              </a:defRPr>
            </a:lvl1pPr>
          </a:lstStyle>
          <a:p>
            <a:pPr lvl="0"/>
            <a:r>
              <a:rPr lang="en-US"/>
              <a:t>Slide Header</a:t>
            </a:r>
          </a:p>
        </p:txBody>
      </p:sp>
      <p:sp>
        <p:nvSpPr>
          <p:cNvPr id="9" name="Text Placeholder 7">
            <a:extLst>
              <a:ext uri="{FF2B5EF4-FFF2-40B4-BE49-F238E27FC236}">
                <a16:creationId xmlns:a16="http://schemas.microsoft.com/office/drawing/2014/main" id="{20F69221-689E-1CF0-550C-738F6CE3156B}"/>
              </a:ext>
            </a:extLst>
          </p:cNvPr>
          <p:cNvSpPr>
            <a:spLocks noGrp="1"/>
          </p:cNvSpPr>
          <p:nvPr>
            <p:ph type="body" sz="quarter" idx="13" hasCustomPrompt="1"/>
          </p:nvPr>
        </p:nvSpPr>
        <p:spPr>
          <a:xfrm>
            <a:off x="1316736" y="3840480"/>
            <a:ext cx="9647598" cy="2374901"/>
          </a:xfrm>
          <a:prstGeom prst="rect">
            <a:avLst/>
          </a:prstGeom>
        </p:spPr>
        <p:txBody>
          <a:bodyPr/>
          <a:lstStyle>
            <a:lvl1pPr marL="0" indent="0" algn="l">
              <a:buNone/>
              <a:defRPr sz="2500">
                <a:solidFill>
                  <a:schemeClr val="tx1"/>
                </a:solidFill>
                <a:latin typeface="+mn-lt"/>
                <a:cs typeface="Arial" panose="020B0604020202020204" pitchFamily="34" charset="0"/>
              </a:defRPr>
            </a:lvl1pPr>
          </a:lstStyle>
          <a:p>
            <a:pPr lvl="0"/>
            <a:r>
              <a:rPr lang="en-US"/>
              <a:t>Text</a:t>
            </a:r>
          </a:p>
        </p:txBody>
      </p:sp>
      <p:pic>
        <p:nvPicPr>
          <p:cNvPr id="2" name="Picture 1" descr="A blue and black logo&#10;&#10;Description automatically generated">
            <a:extLst>
              <a:ext uri="{FF2B5EF4-FFF2-40B4-BE49-F238E27FC236}">
                <a16:creationId xmlns:a16="http://schemas.microsoft.com/office/drawing/2014/main" id="{DA911F07-D44A-0967-1BD8-5E2496F50F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7714" y="6407899"/>
            <a:ext cx="840488" cy="279414"/>
          </a:xfrm>
          <a:prstGeom prst="rect">
            <a:avLst/>
          </a:prstGeom>
        </p:spPr>
      </p:pic>
      <p:sp>
        <p:nvSpPr>
          <p:cNvPr id="4" name="Footer Placeholder 1">
            <a:extLst>
              <a:ext uri="{FF2B5EF4-FFF2-40B4-BE49-F238E27FC236}">
                <a16:creationId xmlns:a16="http://schemas.microsoft.com/office/drawing/2014/main" id="{067ACCDE-06C4-589F-0414-3C862A9D62F6}"/>
              </a:ext>
            </a:extLst>
          </p:cNvPr>
          <p:cNvSpPr>
            <a:spLocks noGrp="1"/>
          </p:cNvSpPr>
          <p:nvPr>
            <p:ph type="ftr" sz="quarter" idx="3"/>
          </p:nvPr>
        </p:nvSpPr>
        <p:spPr>
          <a:xfrm>
            <a:off x="2134545" y="6455329"/>
            <a:ext cx="5571588"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Insight Survey Results</a:t>
            </a:r>
          </a:p>
        </p:txBody>
      </p:sp>
      <p:sp>
        <p:nvSpPr>
          <p:cNvPr id="5" name="Slide Number Placeholder 3">
            <a:extLst>
              <a:ext uri="{FF2B5EF4-FFF2-40B4-BE49-F238E27FC236}">
                <a16:creationId xmlns:a16="http://schemas.microsoft.com/office/drawing/2014/main" id="{58388001-3F4A-EC3E-970B-C43036BC6848}"/>
              </a:ext>
            </a:extLst>
          </p:cNvPr>
          <p:cNvSpPr>
            <a:spLocks noGrp="1"/>
          </p:cNvSpPr>
          <p:nvPr>
            <p:ph type="sldNum" sz="quarter" idx="4"/>
          </p:nvPr>
        </p:nvSpPr>
        <p:spPr>
          <a:xfrm>
            <a:off x="1615796"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fld id="{D0D390DC-57D8-49B4-9CD9-3DB7D0E54954}" type="slidenum">
              <a:rPr lang="en-US" smtClean="0"/>
              <a:pPr/>
              <a:t>‹#›</a:t>
            </a:fld>
            <a:r>
              <a:rPr lang="en-US"/>
              <a:t>   |</a:t>
            </a:r>
          </a:p>
        </p:txBody>
      </p:sp>
    </p:spTree>
    <p:extLst>
      <p:ext uri="{BB962C8B-B14F-4D97-AF65-F5344CB8AC3E}">
        <p14:creationId xmlns:p14="http://schemas.microsoft.com/office/powerpoint/2010/main" val="38032676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ottom Half Gray">
    <p:bg>
      <p:bgPr>
        <a:solidFill>
          <a:srgbClr val="FFFFFF"/>
        </a:solidFill>
        <a:effectLst/>
      </p:bgPr>
    </p:bg>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11941205-C210-7D52-79BA-EAD419F4529F}"/>
              </a:ext>
            </a:extLst>
          </p:cNvPr>
          <p:cNvSpPr/>
          <p:nvPr userDrawn="1"/>
        </p:nvSpPr>
        <p:spPr>
          <a:xfrm>
            <a:off x="0" y="2778346"/>
            <a:ext cx="12192000" cy="4088295"/>
          </a:xfrm>
          <a:prstGeom prst="rect">
            <a:avLst/>
          </a:prstGeom>
          <a:solidFill>
            <a:srgbClr val="F0EFEB"/>
          </a:solidFill>
          <a:ln w="12700">
            <a:miter lim="400000"/>
          </a:ln>
        </p:spPr>
        <p:txBody>
          <a:bodyPr lIns="25400" tIns="25400" rIns="25400" bIns="25400" anchor="ctr"/>
          <a:lstStyle/>
          <a:p>
            <a:pPr>
              <a:defRPr sz="9000" spc="90">
                <a:latin typeface="+mn-lt"/>
                <a:ea typeface="+mn-ea"/>
                <a:cs typeface="+mn-cs"/>
                <a:sym typeface="Halyard Display Bold"/>
              </a:defRPr>
            </a:pPr>
            <a:endParaRPr sz="4500"/>
          </a:p>
        </p:txBody>
      </p:sp>
      <p:sp>
        <p:nvSpPr>
          <p:cNvPr id="10" name="Text Placeholder 7">
            <a:extLst>
              <a:ext uri="{FF2B5EF4-FFF2-40B4-BE49-F238E27FC236}">
                <a16:creationId xmlns:a16="http://schemas.microsoft.com/office/drawing/2014/main" id="{E5DD90FC-6536-D606-2898-414F3C6F4E7F}"/>
              </a:ext>
            </a:extLst>
          </p:cNvPr>
          <p:cNvSpPr>
            <a:spLocks noGrp="1"/>
          </p:cNvSpPr>
          <p:nvPr>
            <p:ph type="body" sz="quarter" idx="13" hasCustomPrompt="1"/>
          </p:nvPr>
        </p:nvSpPr>
        <p:spPr>
          <a:xfrm>
            <a:off x="1316736" y="3840480"/>
            <a:ext cx="9647598" cy="2374901"/>
          </a:xfrm>
          <a:prstGeom prst="rect">
            <a:avLst/>
          </a:prstGeom>
        </p:spPr>
        <p:txBody>
          <a:bodyPr/>
          <a:lstStyle>
            <a:lvl1pPr marL="0" indent="0" algn="l">
              <a:buNone/>
              <a:defRPr sz="2500">
                <a:latin typeface="+mn-lt"/>
                <a:cs typeface="Arial" panose="020B0604020202020204" pitchFamily="34" charset="0"/>
              </a:defRPr>
            </a:lvl1pPr>
          </a:lstStyle>
          <a:p>
            <a:pPr lvl="0"/>
            <a:r>
              <a:rPr lang="en-US"/>
              <a:t>Text</a:t>
            </a:r>
          </a:p>
        </p:txBody>
      </p:sp>
      <p:sp>
        <p:nvSpPr>
          <p:cNvPr id="4" name="Text Placeholder 5">
            <a:extLst>
              <a:ext uri="{FF2B5EF4-FFF2-40B4-BE49-F238E27FC236}">
                <a16:creationId xmlns:a16="http://schemas.microsoft.com/office/drawing/2014/main" id="{A9BA87DC-49E1-3A87-57DB-B0DE1FE4072B}"/>
              </a:ext>
            </a:extLst>
          </p:cNvPr>
          <p:cNvSpPr>
            <a:spLocks noGrp="1"/>
          </p:cNvSpPr>
          <p:nvPr>
            <p:ph type="body" sz="quarter" idx="12" hasCustomPrompt="1"/>
          </p:nvPr>
        </p:nvSpPr>
        <p:spPr>
          <a:xfrm>
            <a:off x="1316737" y="523164"/>
            <a:ext cx="9647597" cy="1733266"/>
          </a:xfrm>
          <a:prstGeom prst="rect">
            <a:avLst/>
          </a:prstGeom>
        </p:spPr>
        <p:txBody>
          <a:bodyPr anchor="b" anchorCtr="0"/>
          <a:lstStyle>
            <a:lvl1pPr marL="0" indent="0" algn="l">
              <a:buNone/>
              <a:defRPr sz="4800" b="0">
                <a:solidFill>
                  <a:srgbClr val="000000"/>
                </a:solidFill>
                <a:latin typeface="+mj-lt"/>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Header</a:t>
            </a:r>
          </a:p>
        </p:txBody>
      </p:sp>
      <p:pic>
        <p:nvPicPr>
          <p:cNvPr id="2" name="Picture 1" descr="A blue and black logo&#10;&#10;Description automatically generated">
            <a:extLst>
              <a:ext uri="{FF2B5EF4-FFF2-40B4-BE49-F238E27FC236}">
                <a16:creationId xmlns:a16="http://schemas.microsoft.com/office/drawing/2014/main" id="{D2EA2579-E665-FEF1-1ECC-7228E32B62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7714" y="6407899"/>
            <a:ext cx="840488" cy="279414"/>
          </a:xfrm>
          <a:prstGeom prst="rect">
            <a:avLst/>
          </a:prstGeom>
        </p:spPr>
      </p:pic>
      <p:sp>
        <p:nvSpPr>
          <p:cNvPr id="5" name="Footer Placeholder 1">
            <a:extLst>
              <a:ext uri="{FF2B5EF4-FFF2-40B4-BE49-F238E27FC236}">
                <a16:creationId xmlns:a16="http://schemas.microsoft.com/office/drawing/2014/main" id="{0CE118CC-EB76-7C5D-6739-7850C8ABE63A}"/>
              </a:ext>
            </a:extLst>
          </p:cNvPr>
          <p:cNvSpPr>
            <a:spLocks noGrp="1"/>
          </p:cNvSpPr>
          <p:nvPr>
            <p:ph type="ftr" sz="quarter" idx="3"/>
          </p:nvPr>
        </p:nvSpPr>
        <p:spPr>
          <a:xfrm>
            <a:off x="2134545" y="6455329"/>
            <a:ext cx="5571588"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Insight Survey Results</a:t>
            </a:r>
          </a:p>
        </p:txBody>
      </p:sp>
      <p:sp>
        <p:nvSpPr>
          <p:cNvPr id="6" name="Slide Number Placeholder 3">
            <a:extLst>
              <a:ext uri="{FF2B5EF4-FFF2-40B4-BE49-F238E27FC236}">
                <a16:creationId xmlns:a16="http://schemas.microsoft.com/office/drawing/2014/main" id="{E27AFC56-FB40-61D1-FA5D-DFD87CFBF9FC}"/>
              </a:ext>
            </a:extLst>
          </p:cNvPr>
          <p:cNvSpPr>
            <a:spLocks noGrp="1"/>
          </p:cNvSpPr>
          <p:nvPr>
            <p:ph type="sldNum" sz="quarter" idx="4"/>
          </p:nvPr>
        </p:nvSpPr>
        <p:spPr>
          <a:xfrm>
            <a:off x="1615796"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fld id="{D0D390DC-57D8-49B4-9CD9-3DB7D0E54954}" type="slidenum">
              <a:rPr lang="en-US" smtClean="0"/>
              <a:pPr/>
              <a:t>‹#›</a:t>
            </a:fld>
            <a:r>
              <a:rPr lang="en-US"/>
              <a:t>   |</a:t>
            </a:r>
          </a:p>
        </p:txBody>
      </p:sp>
    </p:spTree>
    <p:extLst>
      <p:ext uri="{BB962C8B-B14F-4D97-AF65-F5344CB8AC3E}">
        <p14:creationId xmlns:p14="http://schemas.microsoft.com/office/powerpoint/2010/main" val="33859158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ottom Half Solid Color Section C">
    <p:bg>
      <p:bgPr>
        <a:solidFill>
          <a:srgbClr val="FFFFFF"/>
        </a:solidFill>
        <a:effectLst/>
      </p:bgPr>
    </p:bg>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AF536305-BFFB-58F9-BEFA-C33EF6DA778D}"/>
              </a:ext>
            </a:extLst>
          </p:cNvPr>
          <p:cNvSpPr/>
          <p:nvPr userDrawn="1"/>
        </p:nvSpPr>
        <p:spPr>
          <a:xfrm>
            <a:off x="0" y="2778346"/>
            <a:ext cx="12192000" cy="4088295"/>
          </a:xfrm>
          <a:prstGeom prst="rect">
            <a:avLst/>
          </a:prstGeom>
          <a:solidFill>
            <a:schemeClr val="tx1"/>
          </a:solidFill>
          <a:ln w="12700">
            <a:miter lim="400000"/>
          </a:ln>
        </p:spPr>
        <p:txBody>
          <a:bodyPr lIns="25400" tIns="25400" rIns="25400" bIns="25400" anchor="ctr"/>
          <a:lstStyle/>
          <a:p>
            <a:pPr>
              <a:defRPr sz="9000" spc="90">
                <a:latin typeface="+mn-lt"/>
                <a:ea typeface="+mn-ea"/>
                <a:cs typeface="+mn-cs"/>
                <a:sym typeface="Halyard Display Bold"/>
              </a:defRPr>
            </a:pPr>
            <a:endParaRPr sz="4500"/>
          </a:p>
        </p:txBody>
      </p:sp>
      <p:sp>
        <p:nvSpPr>
          <p:cNvPr id="10" name="Text Placeholder 7">
            <a:extLst>
              <a:ext uri="{FF2B5EF4-FFF2-40B4-BE49-F238E27FC236}">
                <a16:creationId xmlns:a16="http://schemas.microsoft.com/office/drawing/2014/main" id="{E5DD90FC-6536-D606-2898-414F3C6F4E7F}"/>
              </a:ext>
            </a:extLst>
          </p:cNvPr>
          <p:cNvSpPr>
            <a:spLocks noGrp="1"/>
          </p:cNvSpPr>
          <p:nvPr>
            <p:ph type="body" sz="quarter" idx="13" hasCustomPrompt="1"/>
          </p:nvPr>
        </p:nvSpPr>
        <p:spPr>
          <a:xfrm>
            <a:off x="1316736" y="3840480"/>
            <a:ext cx="9647598" cy="2374901"/>
          </a:xfrm>
          <a:prstGeom prst="rect">
            <a:avLst/>
          </a:prstGeom>
        </p:spPr>
        <p:txBody>
          <a:bodyPr/>
          <a:lstStyle>
            <a:lvl1pPr marL="0" indent="0" algn="l">
              <a:buNone/>
              <a:defRPr sz="2500">
                <a:solidFill>
                  <a:schemeClr val="bg1"/>
                </a:solidFill>
                <a:latin typeface="+mn-lt"/>
              </a:defRPr>
            </a:lvl1pPr>
          </a:lstStyle>
          <a:p>
            <a:pPr lvl="0"/>
            <a:r>
              <a:rPr lang="en-US"/>
              <a:t>Text</a:t>
            </a:r>
          </a:p>
        </p:txBody>
      </p:sp>
      <p:sp>
        <p:nvSpPr>
          <p:cNvPr id="3" name="Text Placeholder 5">
            <a:extLst>
              <a:ext uri="{FF2B5EF4-FFF2-40B4-BE49-F238E27FC236}">
                <a16:creationId xmlns:a16="http://schemas.microsoft.com/office/drawing/2014/main" id="{7A0884C8-4340-EE8E-3AA4-79D7983B61A7}"/>
              </a:ext>
            </a:extLst>
          </p:cNvPr>
          <p:cNvSpPr>
            <a:spLocks noGrp="1"/>
          </p:cNvSpPr>
          <p:nvPr>
            <p:ph type="body" sz="quarter" idx="12" hasCustomPrompt="1"/>
          </p:nvPr>
        </p:nvSpPr>
        <p:spPr>
          <a:xfrm>
            <a:off x="1316737" y="523164"/>
            <a:ext cx="9647597" cy="1733266"/>
          </a:xfrm>
          <a:prstGeom prst="rect">
            <a:avLst/>
          </a:prstGeom>
        </p:spPr>
        <p:txBody>
          <a:bodyPr anchor="b" anchorCtr="0"/>
          <a:lstStyle>
            <a:lvl1pPr marL="0" indent="0" algn="l">
              <a:buNone/>
              <a:defRPr sz="4800" b="0">
                <a:solidFill>
                  <a:srgbClr val="000000"/>
                </a:solidFill>
                <a:latin typeface="+mj-lt"/>
              </a:defRPr>
            </a:lvl1pPr>
          </a:lstStyle>
          <a:p>
            <a:pPr lvl="0"/>
            <a:r>
              <a:rPr lang="en-US"/>
              <a:t>Slide Header</a:t>
            </a:r>
          </a:p>
        </p:txBody>
      </p:sp>
      <p:pic>
        <p:nvPicPr>
          <p:cNvPr id="7" name="Picture 6">
            <a:extLst>
              <a:ext uri="{FF2B5EF4-FFF2-40B4-BE49-F238E27FC236}">
                <a16:creationId xmlns:a16="http://schemas.microsoft.com/office/drawing/2014/main" id="{479ED69D-8533-F1C5-C395-B28583A7A2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37714" y="6407899"/>
            <a:ext cx="840487" cy="279414"/>
          </a:xfrm>
          <a:prstGeom prst="rect">
            <a:avLst/>
          </a:prstGeom>
        </p:spPr>
      </p:pic>
      <p:sp>
        <p:nvSpPr>
          <p:cNvPr id="2" name="Footer Placeholder 1">
            <a:extLst>
              <a:ext uri="{FF2B5EF4-FFF2-40B4-BE49-F238E27FC236}">
                <a16:creationId xmlns:a16="http://schemas.microsoft.com/office/drawing/2014/main" id="{33027B7B-BECB-979F-E960-ED5D01A35B4E}"/>
              </a:ext>
            </a:extLst>
          </p:cNvPr>
          <p:cNvSpPr>
            <a:spLocks noGrp="1"/>
          </p:cNvSpPr>
          <p:nvPr>
            <p:ph type="ftr" sz="quarter" idx="3"/>
          </p:nvPr>
        </p:nvSpPr>
        <p:spPr>
          <a:xfrm>
            <a:off x="2134545" y="6455329"/>
            <a:ext cx="5571588"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Insight Survey Results</a:t>
            </a:r>
          </a:p>
        </p:txBody>
      </p:sp>
      <p:sp>
        <p:nvSpPr>
          <p:cNvPr id="5" name="Slide Number Placeholder 3">
            <a:extLst>
              <a:ext uri="{FF2B5EF4-FFF2-40B4-BE49-F238E27FC236}">
                <a16:creationId xmlns:a16="http://schemas.microsoft.com/office/drawing/2014/main" id="{F20F0A97-E159-55FF-E715-16CF811F7B93}"/>
              </a:ext>
            </a:extLst>
          </p:cNvPr>
          <p:cNvSpPr>
            <a:spLocks noGrp="1"/>
          </p:cNvSpPr>
          <p:nvPr>
            <p:ph type="sldNum" sz="quarter" idx="4"/>
          </p:nvPr>
        </p:nvSpPr>
        <p:spPr>
          <a:xfrm>
            <a:off x="1615796"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fld id="{D0D390DC-57D8-49B4-9CD9-3DB7D0E54954}" type="slidenum">
              <a:rPr lang="en-US" smtClean="0"/>
              <a:pPr/>
              <a:t>‹#›</a:t>
            </a:fld>
            <a:r>
              <a:rPr lang="en-US"/>
              <a:t>   |</a:t>
            </a:r>
          </a:p>
        </p:txBody>
      </p:sp>
    </p:spTree>
    <p:extLst>
      <p:ext uri="{BB962C8B-B14F-4D97-AF65-F5344CB8AC3E}">
        <p14:creationId xmlns:p14="http://schemas.microsoft.com/office/powerpoint/2010/main" val="15756621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1/3 Left">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27B7C97F-08D7-B9CB-1085-6B6140CA713C}"/>
              </a:ext>
            </a:extLst>
          </p:cNvPr>
          <p:cNvSpPr/>
          <p:nvPr userDrawn="1"/>
        </p:nvSpPr>
        <p:spPr>
          <a:xfrm>
            <a:off x="0" y="1"/>
            <a:ext cx="4055165" cy="6858000"/>
          </a:xfrm>
          <a:prstGeom prst="rect">
            <a:avLst/>
          </a:prstGeom>
          <a:solidFill>
            <a:srgbClr val="F0EFEB"/>
          </a:solidFill>
          <a:ln w="12700">
            <a:miter lim="400000"/>
          </a:ln>
        </p:spPr>
        <p:txBody>
          <a:bodyPr lIns="25400" tIns="25400" rIns="25400" bIns="25400" anchor="ctr"/>
          <a:lstStyle/>
          <a:p>
            <a:pPr>
              <a:defRPr sz="9000" spc="90">
                <a:latin typeface="+mn-lt"/>
                <a:ea typeface="+mn-ea"/>
                <a:cs typeface="+mn-cs"/>
                <a:sym typeface="Halyard Display Bold"/>
              </a:defRPr>
            </a:pPr>
            <a:endParaRPr sz="4500"/>
          </a:p>
        </p:txBody>
      </p:sp>
      <p:sp>
        <p:nvSpPr>
          <p:cNvPr id="12" name="Text Placeholder 5">
            <a:extLst>
              <a:ext uri="{FF2B5EF4-FFF2-40B4-BE49-F238E27FC236}">
                <a16:creationId xmlns:a16="http://schemas.microsoft.com/office/drawing/2014/main" id="{7CD46CC2-49FB-CD0F-69D8-008E06FF0297}"/>
              </a:ext>
            </a:extLst>
          </p:cNvPr>
          <p:cNvSpPr>
            <a:spLocks noGrp="1"/>
          </p:cNvSpPr>
          <p:nvPr>
            <p:ph type="body" sz="quarter" idx="14" hasCustomPrompt="1"/>
          </p:nvPr>
        </p:nvSpPr>
        <p:spPr>
          <a:xfrm>
            <a:off x="403456" y="1075532"/>
            <a:ext cx="3218806" cy="549381"/>
          </a:xfrm>
          <a:prstGeom prst="rect">
            <a:avLst/>
          </a:prstGeom>
        </p:spPr>
        <p:txBody>
          <a:bodyPr>
            <a:spAutoFit/>
          </a:bodyPr>
          <a:lstStyle>
            <a:lvl1pPr marL="0" indent="0" algn="l">
              <a:buNone/>
              <a:defRPr sz="3300" b="0">
                <a:solidFill>
                  <a:schemeClr val="tx1"/>
                </a:solidFill>
                <a:latin typeface="+mj-lt"/>
              </a:defRPr>
            </a:lvl1pPr>
          </a:lstStyle>
          <a:p>
            <a:pPr lvl="0"/>
            <a:r>
              <a:rPr lang="en-US"/>
              <a:t>Slide Header</a:t>
            </a:r>
          </a:p>
        </p:txBody>
      </p:sp>
      <p:sp>
        <p:nvSpPr>
          <p:cNvPr id="2" name="Text Placeholder 7">
            <a:extLst>
              <a:ext uri="{FF2B5EF4-FFF2-40B4-BE49-F238E27FC236}">
                <a16:creationId xmlns:a16="http://schemas.microsoft.com/office/drawing/2014/main" id="{DE0B46F7-255F-EC4B-E09B-12602D783926}"/>
              </a:ext>
            </a:extLst>
          </p:cNvPr>
          <p:cNvSpPr>
            <a:spLocks noGrp="1"/>
          </p:cNvSpPr>
          <p:nvPr>
            <p:ph type="body" sz="quarter" idx="13" hasCustomPrompt="1"/>
          </p:nvPr>
        </p:nvSpPr>
        <p:spPr>
          <a:xfrm>
            <a:off x="4794361" y="1077638"/>
            <a:ext cx="6559437" cy="5119962"/>
          </a:xfrm>
          <a:prstGeom prst="rect">
            <a:avLst/>
          </a:prstGeom>
        </p:spPr>
        <p:txBody>
          <a:bodyPr>
            <a:normAutofit/>
          </a:bodyPr>
          <a:lstStyle>
            <a:lvl1pPr marL="457200" indent="-457200" algn="l">
              <a:buFont typeface="Arial" panose="020B0604020202020204" pitchFamily="34" charset="0"/>
              <a:buChar char="•"/>
              <a:defRPr sz="3600">
                <a:solidFill>
                  <a:schemeClr val="tx1"/>
                </a:solidFill>
                <a:latin typeface="+mn-lt"/>
                <a:cs typeface="Arial" panose="020B0604020202020204" pitchFamily="34" charset="0"/>
              </a:defRPr>
            </a:lvl1pPr>
          </a:lstStyle>
          <a:p>
            <a:pPr lvl="0"/>
            <a:r>
              <a:rPr lang="en-US"/>
              <a:t>Text</a:t>
            </a:r>
          </a:p>
        </p:txBody>
      </p:sp>
      <p:pic>
        <p:nvPicPr>
          <p:cNvPr id="8" name="Picture 7" descr="A blue and black logo&#10;&#10;Description automatically generated">
            <a:extLst>
              <a:ext uri="{FF2B5EF4-FFF2-40B4-BE49-F238E27FC236}">
                <a16:creationId xmlns:a16="http://schemas.microsoft.com/office/drawing/2014/main" id="{4B2BDCEE-560C-E78B-AF45-2FAC338454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3797" y="6407899"/>
            <a:ext cx="840488" cy="279414"/>
          </a:xfrm>
          <a:prstGeom prst="rect">
            <a:avLst/>
          </a:prstGeom>
        </p:spPr>
      </p:pic>
      <p:sp>
        <p:nvSpPr>
          <p:cNvPr id="9" name="Footer Placeholder 1">
            <a:extLst>
              <a:ext uri="{FF2B5EF4-FFF2-40B4-BE49-F238E27FC236}">
                <a16:creationId xmlns:a16="http://schemas.microsoft.com/office/drawing/2014/main" id="{B6A86295-AAEC-85F9-9865-2FCCB2F87531}"/>
              </a:ext>
            </a:extLst>
          </p:cNvPr>
          <p:cNvSpPr>
            <a:spLocks noGrp="1"/>
          </p:cNvSpPr>
          <p:nvPr>
            <p:ph type="ftr" sz="quarter" idx="3"/>
          </p:nvPr>
        </p:nvSpPr>
        <p:spPr>
          <a:xfrm>
            <a:off x="4502150" y="6455329"/>
            <a:ext cx="5571588" cy="184555"/>
          </a:xfrm>
          <a:prstGeom prst="rect">
            <a:avLst/>
          </a:prstGeom>
        </p:spPr>
        <p:txBody>
          <a:bodyPr lIns="0" tIns="0" rIns="0" bIns="0"/>
          <a:lstStyle>
            <a:lvl1pPr>
              <a:defRPr sz="1400">
                <a:solidFill>
                  <a:schemeClr val="tx1">
                    <a:lumMod val="50000"/>
                    <a:lumOff val="50000"/>
                  </a:schemeClr>
                </a:solidFill>
                <a:latin typeface="+mn-lt"/>
              </a:defRPr>
            </a:lvl1pPr>
          </a:lstStyle>
          <a:p>
            <a:pPr algn="r"/>
            <a:r>
              <a:rPr lang="en-US"/>
              <a:t>Insight Survey Results</a:t>
            </a:r>
          </a:p>
        </p:txBody>
      </p:sp>
      <p:sp>
        <p:nvSpPr>
          <p:cNvPr id="10" name="Slide Number Placeholder 3">
            <a:extLst>
              <a:ext uri="{FF2B5EF4-FFF2-40B4-BE49-F238E27FC236}">
                <a16:creationId xmlns:a16="http://schemas.microsoft.com/office/drawing/2014/main" id="{1499DB50-5588-C3E6-B2EF-1507FFAFDE83}"/>
              </a:ext>
            </a:extLst>
          </p:cNvPr>
          <p:cNvSpPr>
            <a:spLocks noGrp="1"/>
          </p:cNvSpPr>
          <p:nvPr>
            <p:ph type="sldNum" sz="quarter" idx="4"/>
          </p:nvPr>
        </p:nvSpPr>
        <p:spPr>
          <a:xfrm>
            <a:off x="10173044"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   </a:t>
            </a:r>
            <a:fld id="{D0D390DC-57D8-49B4-9CD9-3DB7D0E54954}" type="slidenum">
              <a:rPr lang="en-US" smtClean="0"/>
              <a:pPr/>
              <a:t>‹#›</a:t>
            </a:fld>
            <a:endParaRPr lang="en-US"/>
          </a:p>
        </p:txBody>
      </p:sp>
    </p:spTree>
    <p:extLst>
      <p:ext uri="{BB962C8B-B14F-4D97-AF65-F5344CB8AC3E}">
        <p14:creationId xmlns:p14="http://schemas.microsoft.com/office/powerpoint/2010/main" val="21969797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1/3 Left">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27B7C97F-08D7-B9CB-1085-6B6140CA713C}"/>
              </a:ext>
            </a:extLst>
          </p:cNvPr>
          <p:cNvSpPr/>
          <p:nvPr userDrawn="1"/>
        </p:nvSpPr>
        <p:spPr>
          <a:xfrm>
            <a:off x="0" y="1"/>
            <a:ext cx="4055165" cy="6858000"/>
          </a:xfrm>
          <a:prstGeom prst="rect">
            <a:avLst/>
          </a:prstGeom>
          <a:solidFill>
            <a:schemeClr val="tx1"/>
          </a:solidFill>
          <a:ln w="12700">
            <a:miter lim="400000"/>
          </a:ln>
        </p:spPr>
        <p:txBody>
          <a:bodyPr lIns="25400" tIns="25400" rIns="25400" bIns="25400" anchor="ctr"/>
          <a:lstStyle/>
          <a:p>
            <a:pPr>
              <a:defRPr sz="9000" spc="90">
                <a:latin typeface="+mn-lt"/>
                <a:ea typeface="+mn-ea"/>
                <a:cs typeface="+mn-cs"/>
                <a:sym typeface="Halyard Display Bold"/>
              </a:defRPr>
            </a:pPr>
            <a:endParaRPr sz="4500"/>
          </a:p>
        </p:txBody>
      </p:sp>
      <p:sp>
        <p:nvSpPr>
          <p:cNvPr id="12" name="Text Placeholder 5">
            <a:extLst>
              <a:ext uri="{FF2B5EF4-FFF2-40B4-BE49-F238E27FC236}">
                <a16:creationId xmlns:a16="http://schemas.microsoft.com/office/drawing/2014/main" id="{7CD46CC2-49FB-CD0F-69D8-008E06FF0297}"/>
              </a:ext>
            </a:extLst>
          </p:cNvPr>
          <p:cNvSpPr>
            <a:spLocks noGrp="1"/>
          </p:cNvSpPr>
          <p:nvPr>
            <p:ph type="body" sz="quarter" idx="14" hasCustomPrompt="1"/>
          </p:nvPr>
        </p:nvSpPr>
        <p:spPr>
          <a:xfrm>
            <a:off x="403456" y="1075532"/>
            <a:ext cx="3218806" cy="600164"/>
          </a:xfrm>
          <a:prstGeom prst="rect">
            <a:avLst/>
          </a:prstGeom>
        </p:spPr>
        <p:txBody>
          <a:bodyPr>
            <a:spAutoFit/>
          </a:bodyPr>
          <a:lstStyle>
            <a:lvl1pPr marL="0" indent="0" algn="l">
              <a:buNone/>
              <a:defRPr sz="3300" b="0">
                <a:solidFill>
                  <a:schemeClr val="bg1"/>
                </a:solidFill>
                <a:latin typeface="+mj-lt"/>
              </a:defRPr>
            </a:lvl1pPr>
          </a:lstStyle>
          <a:p>
            <a:pPr lvl="0"/>
            <a:r>
              <a:rPr lang="en-US"/>
              <a:t>Slide Header</a:t>
            </a:r>
          </a:p>
        </p:txBody>
      </p:sp>
      <p:sp>
        <p:nvSpPr>
          <p:cNvPr id="2" name="Text Placeholder 7">
            <a:extLst>
              <a:ext uri="{FF2B5EF4-FFF2-40B4-BE49-F238E27FC236}">
                <a16:creationId xmlns:a16="http://schemas.microsoft.com/office/drawing/2014/main" id="{DE0B46F7-255F-EC4B-E09B-12602D783926}"/>
              </a:ext>
            </a:extLst>
          </p:cNvPr>
          <p:cNvSpPr>
            <a:spLocks noGrp="1"/>
          </p:cNvSpPr>
          <p:nvPr>
            <p:ph type="body" sz="quarter" idx="13" hasCustomPrompt="1"/>
          </p:nvPr>
        </p:nvSpPr>
        <p:spPr>
          <a:xfrm>
            <a:off x="4794361" y="1077638"/>
            <a:ext cx="6559437" cy="5119962"/>
          </a:xfrm>
          <a:prstGeom prst="rect">
            <a:avLst/>
          </a:prstGeom>
        </p:spPr>
        <p:txBody>
          <a:bodyPr>
            <a:normAutofit/>
          </a:bodyPr>
          <a:lstStyle>
            <a:lvl1pPr marL="457200" indent="-457200" algn="l">
              <a:buFont typeface="Arial" panose="020B0604020202020204" pitchFamily="34" charset="0"/>
              <a:buChar char="•"/>
              <a:defRPr sz="3600">
                <a:solidFill>
                  <a:schemeClr val="tx1"/>
                </a:solidFill>
                <a:latin typeface="+mn-lt"/>
                <a:cs typeface="Arial" panose="020B0604020202020204" pitchFamily="34" charset="0"/>
              </a:defRPr>
            </a:lvl1pPr>
          </a:lstStyle>
          <a:p>
            <a:pPr lvl="0"/>
            <a:r>
              <a:rPr lang="en-US"/>
              <a:t>Text</a:t>
            </a:r>
          </a:p>
        </p:txBody>
      </p:sp>
      <p:pic>
        <p:nvPicPr>
          <p:cNvPr id="8" name="Picture 7" descr="A blue and black logo&#10;&#10;Description automatically generated">
            <a:extLst>
              <a:ext uri="{FF2B5EF4-FFF2-40B4-BE49-F238E27FC236}">
                <a16:creationId xmlns:a16="http://schemas.microsoft.com/office/drawing/2014/main" id="{81B2C32F-3E04-5AD6-676D-D7C7A2EFBE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3797" y="6407899"/>
            <a:ext cx="840488" cy="279414"/>
          </a:xfrm>
          <a:prstGeom prst="rect">
            <a:avLst/>
          </a:prstGeom>
        </p:spPr>
      </p:pic>
      <p:sp>
        <p:nvSpPr>
          <p:cNvPr id="9" name="Footer Placeholder 1">
            <a:extLst>
              <a:ext uri="{FF2B5EF4-FFF2-40B4-BE49-F238E27FC236}">
                <a16:creationId xmlns:a16="http://schemas.microsoft.com/office/drawing/2014/main" id="{1EF5D9C5-F4FA-B350-2544-C5BDD1989673}"/>
              </a:ext>
            </a:extLst>
          </p:cNvPr>
          <p:cNvSpPr>
            <a:spLocks noGrp="1"/>
          </p:cNvSpPr>
          <p:nvPr>
            <p:ph type="ftr" sz="quarter" idx="3"/>
          </p:nvPr>
        </p:nvSpPr>
        <p:spPr>
          <a:xfrm>
            <a:off x="4502150" y="6455329"/>
            <a:ext cx="5571588" cy="184555"/>
          </a:xfrm>
          <a:prstGeom prst="rect">
            <a:avLst/>
          </a:prstGeom>
        </p:spPr>
        <p:txBody>
          <a:bodyPr lIns="0" tIns="0" rIns="0" bIns="0"/>
          <a:lstStyle>
            <a:lvl1pPr>
              <a:defRPr sz="1400">
                <a:solidFill>
                  <a:schemeClr val="tx1">
                    <a:lumMod val="50000"/>
                    <a:lumOff val="50000"/>
                  </a:schemeClr>
                </a:solidFill>
                <a:latin typeface="+mn-lt"/>
              </a:defRPr>
            </a:lvl1pPr>
          </a:lstStyle>
          <a:p>
            <a:pPr algn="r"/>
            <a:r>
              <a:rPr lang="en-US"/>
              <a:t>Insight Survey Results</a:t>
            </a:r>
          </a:p>
        </p:txBody>
      </p:sp>
      <p:sp>
        <p:nvSpPr>
          <p:cNvPr id="10" name="Slide Number Placeholder 3">
            <a:extLst>
              <a:ext uri="{FF2B5EF4-FFF2-40B4-BE49-F238E27FC236}">
                <a16:creationId xmlns:a16="http://schemas.microsoft.com/office/drawing/2014/main" id="{B4DE1C66-25F2-9F6E-EB1C-F561BA1B902E}"/>
              </a:ext>
            </a:extLst>
          </p:cNvPr>
          <p:cNvSpPr>
            <a:spLocks noGrp="1"/>
          </p:cNvSpPr>
          <p:nvPr>
            <p:ph type="sldNum" sz="quarter" idx="4"/>
          </p:nvPr>
        </p:nvSpPr>
        <p:spPr>
          <a:xfrm>
            <a:off x="10173044"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   </a:t>
            </a:r>
            <a:fld id="{D0D390DC-57D8-49B4-9CD9-3DB7D0E54954}" type="slidenum">
              <a:rPr lang="en-US" smtClean="0"/>
              <a:pPr/>
              <a:t>‹#›</a:t>
            </a:fld>
            <a:endParaRPr lang="en-US"/>
          </a:p>
        </p:txBody>
      </p:sp>
    </p:spTree>
    <p:extLst>
      <p:ext uri="{BB962C8B-B14F-4D97-AF65-F5344CB8AC3E}">
        <p14:creationId xmlns:p14="http://schemas.microsoft.com/office/powerpoint/2010/main" val="17934707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1/3 Left">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27B7C97F-08D7-B9CB-1085-6B6140CA713C}"/>
              </a:ext>
            </a:extLst>
          </p:cNvPr>
          <p:cNvSpPr/>
          <p:nvPr userDrawn="1"/>
        </p:nvSpPr>
        <p:spPr>
          <a:xfrm>
            <a:off x="0" y="1"/>
            <a:ext cx="4055165" cy="6858000"/>
          </a:xfrm>
          <a:prstGeom prst="rect">
            <a:avLst/>
          </a:prstGeom>
          <a:solidFill>
            <a:schemeClr val="bg2"/>
          </a:solidFill>
          <a:ln w="12700">
            <a:miter lim="400000"/>
          </a:ln>
        </p:spPr>
        <p:txBody>
          <a:bodyPr lIns="25400" tIns="25400" rIns="25400" bIns="25400" anchor="ctr"/>
          <a:lstStyle/>
          <a:p>
            <a:pPr>
              <a:defRPr sz="9000" spc="90">
                <a:latin typeface="+mn-lt"/>
                <a:ea typeface="+mn-ea"/>
                <a:cs typeface="+mn-cs"/>
                <a:sym typeface="Halyard Display Bold"/>
              </a:defRPr>
            </a:pPr>
            <a:endParaRPr sz="4500"/>
          </a:p>
        </p:txBody>
      </p:sp>
      <p:sp>
        <p:nvSpPr>
          <p:cNvPr id="12" name="Text Placeholder 5">
            <a:extLst>
              <a:ext uri="{FF2B5EF4-FFF2-40B4-BE49-F238E27FC236}">
                <a16:creationId xmlns:a16="http://schemas.microsoft.com/office/drawing/2014/main" id="{7CD46CC2-49FB-CD0F-69D8-008E06FF0297}"/>
              </a:ext>
            </a:extLst>
          </p:cNvPr>
          <p:cNvSpPr>
            <a:spLocks noGrp="1"/>
          </p:cNvSpPr>
          <p:nvPr>
            <p:ph type="body" sz="quarter" idx="14" hasCustomPrompt="1"/>
          </p:nvPr>
        </p:nvSpPr>
        <p:spPr>
          <a:xfrm>
            <a:off x="403456" y="1075532"/>
            <a:ext cx="3218806" cy="549381"/>
          </a:xfrm>
          <a:prstGeom prst="rect">
            <a:avLst/>
          </a:prstGeom>
        </p:spPr>
        <p:txBody>
          <a:bodyPr>
            <a:spAutoFit/>
          </a:bodyPr>
          <a:lstStyle>
            <a:lvl1pPr marL="0" indent="0" algn="l">
              <a:buNone/>
              <a:defRPr sz="3300" b="0">
                <a:solidFill>
                  <a:schemeClr val="tx1"/>
                </a:solidFill>
                <a:latin typeface="+mj-lt"/>
              </a:defRPr>
            </a:lvl1pPr>
          </a:lstStyle>
          <a:p>
            <a:pPr lvl="0"/>
            <a:r>
              <a:rPr lang="en-US"/>
              <a:t>Slide Header</a:t>
            </a:r>
          </a:p>
        </p:txBody>
      </p:sp>
      <p:sp>
        <p:nvSpPr>
          <p:cNvPr id="2" name="Text Placeholder 7">
            <a:extLst>
              <a:ext uri="{FF2B5EF4-FFF2-40B4-BE49-F238E27FC236}">
                <a16:creationId xmlns:a16="http://schemas.microsoft.com/office/drawing/2014/main" id="{DE0B46F7-255F-EC4B-E09B-12602D783926}"/>
              </a:ext>
            </a:extLst>
          </p:cNvPr>
          <p:cNvSpPr>
            <a:spLocks noGrp="1"/>
          </p:cNvSpPr>
          <p:nvPr>
            <p:ph type="body" sz="quarter" idx="13" hasCustomPrompt="1"/>
          </p:nvPr>
        </p:nvSpPr>
        <p:spPr>
          <a:xfrm>
            <a:off x="4794361" y="1077638"/>
            <a:ext cx="6559437" cy="5119962"/>
          </a:xfrm>
          <a:prstGeom prst="rect">
            <a:avLst/>
          </a:prstGeom>
        </p:spPr>
        <p:txBody>
          <a:bodyPr>
            <a:normAutofit/>
          </a:bodyPr>
          <a:lstStyle>
            <a:lvl1pPr marL="457200" indent="-457200" algn="l">
              <a:buFont typeface="Arial" panose="020B0604020202020204" pitchFamily="34" charset="0"/>
              <a:buChar char="•"/>
              <a:defRPr sz="3600">
                <a:solidFill>
                  <a:schemeClr val="tx1"/>
                </a:solidFill>
                <a:latin typeface="+mn-lt"/>
                <a:cs typeface="Arial" panose="020B0604020202020204" pitchFamily="34" charset="0"/>
              </a:defRPr>
            </a:lvl1pPr>
          </a:lstStyle>
          <a:p>
            <a:pPr lvl="0"/>
            <a:r>
              <a:rPr lang="en-US"/>
              <a:t>Text</a:t>
            </a:r>
          </a:p>
        </p:txBody>
      </p:sp>
      <p:pic>
        <p:nvPicPr>
          <p:cNvPr id="8" name="Picture 7" descr="A blue and black logo&#10;&#10;Description automatically generated">
            <a:extLst>
              <a:ext uri="{FF2B5EF4-FFF2-40B4-BE49-F238E27FC236}">
                <a16:creationId xmlns:a16="http://schemas.microsoft.com/office/drawing/2014/main" id="{3BD309E3-54ED-62CB-844F-240E8824CE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3797" y="6407899"/>
            <a:ext cx="840488" cy="279414"/>
          </a:xfrm>
          <a:prstGeom prst="rect">
            <a:avLst/>
          </a:prstGeom>
        </p:spPr>
      </p:pic>
      <p:sp>
        <p:nvSpPr>
          <p:cNvPr id="9" name="Footer Placeholder 1">
            <a:extLst>
              <a:ext uri="{FF2B5EF4-FFF2-40B4-BE49-F238E27FC236}">
                <a16:creationId xmlns:a16="http://schemas.microsoft.com/office/drawing/2014/main" id="{3F6A91A4-7FB9-E4F3-9FBB-194307E053E5}"/>
              </a:ext>
            </a:extLst>
          </p:cNvPr>
          <p:cNvSpPr>
            <a:spLocks noGrp="1"/>
          </p:cNvSpPr>
          <p:nvPr>
            <p:ph type="ftr" sz="quarter" idx="3"/>
          </p:nvPr>
        </p:nvSpPr>
        <p:spPr>
          <a:xfrm>
            <a:off x="4502150" y="6455329"/>
            <a:ext cx="5571588" cy="184555"/>
          </a:xfrm>
          <a:prstGeom prst="rect">
            <a:avLst/>
          </a:prstGeom>
        </p:spPr>
        <p:txBody>
          <a:bodyPr lIns="0" tIns="0" rIns="0" bIns="0"/>
          <a:lstStyle>
            <a:lvl1pPr>
              <a:defRPr sz="1400">
                <a:solidFill>
                  <a:schemeClr val="tx1">
                    <a:lumMod val="50000"/>
                    <a:lumOff val="50000"/>
                  </a:schemeClr>
                </a:solidFill>
                <a:latin typeface="+mn-lt"/>
              </a:defRPr>
            </a:lvl1pPr>
          </a:lstStyle>
          <a:p>
            <a:pPr algn="r"/>
            <a:r>
              <a:rPr lang="en-US"/>
              <a:t>Insight Survey Results</a:t>
            </a:r>
          </a:p>
        </p:txBody>
      </p:sp>
      <p:sp>
        <p:nvSpPr>
          <p:cNvPr id="10" name="Slide Number Placeholder 3">
            <a:extLst>
              <a:ext uri="{FF2B5EF4-FFF2-40B4-BE49-F238E27FC236}">
                <a16:creationId xmlns:a16="http://schemas.microsoft.com/office/drawing/2014/main" id="{F8530F85-5B65-4BD8-7D94-8D463952CA7C}"/>
              </a:ext>
            </a:extLst>
          </p:cNvPr>
          <p:cNvSpPr>
            <a:spLocks noGrp="1"/>
          </p:cNvSpPr>
          <p:nvPr>
            <p:ph type="sldNum" sz="quarter" idx="4"/>
          </p:nvPr>
        </p:nvSpPr>
        <p:spPr>
          <a:xfrm>
            <a:off x="10173044"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   </a:t>
            </a:r>
            <a:fld id="{D0D390DC-57D8-49B4-9CD9-3DB7D0E54954}" type="slidenum">
              <a:rPr lang="en-US" smtClean="0"/>
              <a:pPr/>
              <a:t>‹#›</a:t>
            </a:fld>
            <a:endParaRPr lang="en-US"/>
          </a:p>
        </p:txBody>
      </p:sp>
    </p:spTree>
    <p:extLst>
      <p:ext uri="{BB962C8B-B14F-4D97-AF65-F5344CB8AC3E}">
        <p14:creationId xmlns:p14="http://schemas.microsoft.com/office/powerpoint/2010/main" val="21920164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White">
    <p:bg>
      <p:bgPr>
        <a:solidFill>
          <a:srgbClr val="FFFFFF"/>
        </a:solidFill>
        <a:effectLst/>
      </p:bgPr>
    </p:bg>
    <p:spTree>
      <p:nvGrpSpPr>
        <p:cNvPr id="1" name=""/>
        <p:cNvGrpSpPr/>
        <p:nvPr/>
      </p:nvGrpSpPr>
      <p:grpSpPr>
        <a:xfrm>
          <a:off x="0" y="0"/>
          <a:ext cx="0" cy="0"/>
          <a:chOff x="0" y="0"/>
          <a:chExt cx="0" cy="0"/>
        </a:xfrm>
      </p:grpSpPr>
      <p:pic>
        <p:nvPicPr>
          <p:cNvPr id="3" name="Picture 2" descr="A blue and black logo&#10;&#10;Description automatically generated">
            <a:extLst>
              <a:ext uri="{FF2B5EF4-FFF2-40B4-BE49-F238E27FC236}">
                <a16:creationId xmlns:a16="http://schemas.microsoft.com/office/drawing/2014/main" id="{DC5240BD-E8AE-CE95-0D75-E174B6DAF1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7714" y="6407899"/>
            <a:ext cx="840488" cy="279414"/>
          </a:xfrm>
          <a:prstGeom prst="rect">
            <a:avLst/>
          </a:prstGeom>
        </p:spPr>
      </p:pic>
      <p:sp>
        <p:nvSpPr>
          <p:cNvPr id="4" name="Footer Placeholder 1">
            <a:extLst>
              <a:ext uri="{FF2B5EF4-FFF2-40B4-BE49-F238E27FC236}">
                <a16:creationId xmlns:a16="http://schemas.microsoft.com/office/drawing/2014/main" id="{44ECC562-7B2D-41C5-429D-969E74BE500A}"/>
              </a:ext>
            </a:extLst>
          </p:cNvPr>
          <p:cNvSpPr>
            <a:spLocks noGrp="1"/>
          </p:cNvSpPr>
          <p:nvPr>
            <p:ph type="ftr" sz="quarter" idx="3"/>
          </p:nvPr>
        </p:nvSpPr>
        <p:spPr>
          <a:xfrm>
            <a:off x="2134545" y="6455329"/>
            <a:ext cx="5571588"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Insight Survey Results</a:t>
            </a:r>
          </a:p>
        </p:txBody>
      </p:sp>
      <p:sp>
        <p:nvSpPr>
          <p:cNvPr id="7" name="Slide Number Placeholder 3">
            <a:extLst>
              <a:ext uri="{FF2B5EF4-FFF2-40B4-BE49-F238E27FC236}">
                <a16:creationId xmlns:a16="http://schemas.microsoft.com/office/drawing/2014/main" id="{2D62488A-C2AF-23F8-8818-B87B3609BCB3}"/>
              </a:ext>
            </a:extLst>
          </p:cNvPr>
          <p:cNvSpPr>
            <a:spLocks noGrp="1"/>
          </p:cNvSpPr>
          <p:nvPr>
            <p:ph type="sldNum" sz="quarter" idx="4"/>
          </p:nvPr>
        </p:nvSpPr>
        <p:spPr>
          <a:xfrm>
            <a:off x="1615796"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fld id="{D0D390DC-57D8-49B4-9CD9-3DB7D0E54954}" type="slidenum">
              <a:rPr lang="en-US" smtClean="0"/>
              <a:pPr/>
              <a:t>‹#›</a:t>
            </a:fld>
            <a:r>
              <a:rPr lang="en-US"/>
              <a:t>   |</a:t>
            </a:r>
          </a:p>
        </p:txBody>
      </p:sp>
    </p:spTree>
    <p:extLst>
      <p:ext uri="{BB962C8B-B14F-4D97-AF65-F5344CB8AC3E}">
        <p14:creationId xmlns:p14="http://schemas.microsoft.com/office/powerpoint/2010/main" val="4129561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lack">
    <p:bg>
      <p:bgPr>
        <a:solidFill>
          <a:srgbClr val="FFFFFF"/>
        </a:solidFill>
        <a:effectLst/>
      </p:bgPr>
    </p:bg>
    <p:spTree>
      <p:nvGrpSpPr>
        <p:cNvPr id="1" name=""/>
        <p:cNvGrpSpPr/>
        <p:nvPr/>
      </p:nvGrpSpPr>
      <p:grpSpPr>
        <a:xfrm>
          <a:off x="0" y="0"/>
          <a:ext cx="0" cy="0"/>
          <a:chOff x="0" y="0"/>
          <a:chExt cx="0" cy="0"/>
        </a:xfrm>
      </p:grpSpPr>
      <p:sp>
        <p:nvSpPr>
          <p:cNvPr id="2" name="Rectangle">
            <a:extLst>
              <a:ext uri="{FF2B5EF4-FFF2-40B4-BE49-F238E27FC236}">
                <a16:creationId xmlns:a16="http://schemas.microsoft.com/office/drawing/2014/main" id="{8AA7EFE8-3F0A-40E2-D098-C8BB3F2423FF}"/>
              </a:ext>
            </a:extLst>
          </p:cNvPr>
          <p:cNvSpPr/>
          <p:nvPr userDrawn="1"/>
        </p:nvSpPr>
        <p:spPr>
          <a:xfrm>
            <a:off x="637714" y="637042"/>
            <a:ext cx="10916572" cy="5583917"/>
          </a:xfrm>
          <a:prstGeom prst="rect">
            <a:avLst/>
          </a:prstGeom>
          <a:solidFill>
            <a:schemeClr val="tx1"/>
          </a:solidFill>
          <a:ln w="12700">
            <a:miter lim="400000"/>
          </a:ln>
        </p:spPr>
        <p:txBody>
          <a:bodyPr lIns="25400" tIns="25400" rIns="25400" bIns="25400" anchor="ctr"/>
          <a:lstStyle/>
          <a:p>
            <a:pPr>
              <a:defRPr sz="9000" spc="90">
                <a:latin typeface="+mn-lt"/>
                <a:ea typeface="+mn-ea"/>
                <a:cs typeface="+mn-cs"/>
                <a:sym typeface="Halyard Display Bold"/>
              </a:defRPr>
            </a:pPr>
            <a:endParaRPr sz="4500"/>
          </a:p>
        </p:txBody>
      </p:sp>
      <p:sp>
        <p:nvSpPr>
          <p:cNvPr id="8" name="Text Placeholder 8">
            <a:extLst>
              <a:ext uri="{FF2B5EF4-FFF2-40B4-BE49-F238E27FC236}">
                <a16:creationId xmlns:a16="http://schemas.microsoft.com/office/drawing/2014/main" id="{005AFD55-40CB-2E5C-B0F0-88953D2AECDC}"/>
              </a:ext>
            </a:extLst>
          </p:cNvPr>
          <p:cNvSpPr>
            <a:spLocks noGrp="1"/>
          </p:cNvSpPr>
          <p:nvPr>
            <p:ph type="body" sz="quarter" idx="12" hasCustomPrompt="1"/>
          </p:nvPr>
        </p:nvSpPr>
        <p:spPr>
          <a:xfrm>
            <a:off x="3352800" y="3078134"/>
            <a:ext cx="5486400" cy="701731"/>
          </a:xfrm>
          <a:prstGeom prst="rect">
            <a:avLst/>
          </a:prstGeom>
        </p:spPr>
        <p:txBody>
          <a:bodyPr anchor="ctr">
            <a:spAutoFit/>
          </a:bodyPr>
          <a:lstStyle>
            <a:lvl1pPr marL="0" indent="0" algn="ctr">
              <a:buNone/>
              <a:defRPr sz="4400" b="0" i="0">
                <a:solidFill>
                  <a:schemeClr val="bg1"/>
                </a:solidFill>
                <a:latin typeface="+mj-lt"/>
              </a:defRPr>
            </a:lvl1pPr>
          </a:lstStyle>
          <a:p>
            <a:pPr lvl="0"/>
            <a:r>
              <a:rPr lang="en-US"/>
              <a:t>Section break text</a:t>
            </a:r>
          </a:p>
        </p:txBody>
      </p:sp>
      <p:pic>
        <p:nvPicPr>
          <p:cNvPr id="14" name="Picture 13" descr="A blue and black logo&#10;&#10;Description automatically generated">
            <a:extLst>
              <a:ext uri="{FF2B5EF4-FFF2-40B4-BE49-F238E27FC236}">
                <a16:creationId xmlns:a16="http://schemas.microsoft.com/office/drawing/2014/main" id="{2AF6DCE1-244A-9BC2-0E07-4E279E614D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7714" y="6407899"/>
            <a:ext cx="840488" cy="279414"/>
          </a:xfrm>
          <a:prstGeom prst="rect">
            <a:avLst/>
          </a:prstGeom>
        </p:spPr>
      </p:pic>
      <p:sp>
        <p:nvSpPr>
          <p:cNvPr id="15" name="Footer Placeholder 1">
            <a:extLst>
              <a:ext uri="{FF2B5EF4-FFF2-40B4-BE49-F238E27FC236}">
                <a16:creationId xmlns:a16="http://schemas.microsoft.com/office/drawing/2014/main" id="{F1E55D86-E002-B186-4F17-93EDC5FF2DB6}"/>
              </a:ext>
            </a:extLst>
          </p:cNvPr>
          <p:cNvSpPr>
            <a:spLocks noGrp="1"/>
          </p:cNvSpPr>
          <p:nvPr>
            <p:ph type="ftr" sz="quarter" idx="3"/>
          </p:nvPr>
        </p:nvSpPr>
        <p:spPr>
          <a:xfrm>
            <a:off x="2134545" y="6455329"/>
            <a:ext cx="5571588"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Insight Survey Results</a:t>
            </a:r>
          </a:p>
        </p:txBody>
      </p:sp>
      <p:sp>
        <p:nvSpPr>
          <p:cNvPr id="16" name="Slide Number Placeholder 3">
            <a:extLst>
              <a:ext uri="{FF2B5EF4-FFF2-40B4-BE49-F238E27FC236}">
                <a16:creationId xmlns:a16="http://schemas.microsoft.com/office/drawing/2014/main" id="{BAC2C2D0-EEEE-4B4C-162C-C9D2E90A6680}"/>
              </a:ext>
            </a:extLst>
          </p:cNvPr>
          <p:cNvSpPr>
            <a:spLocks noGrp="1"/>
          </p:cNvSpPr>
          <p:nvPr>
            <p:ph type="sldNum" sz="quarter" idx="4"/>
          </p:nvPr>
        </p:nvSpPr>
        <p:spPr>
          <a:xfrm>
            <a:off x="1615796"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fld id="{D0D390DC-57D8-49B4-9CD9-3DB7D0E54954}" type="slidenum">
              <a:rPr lang="en-US" smtClean="0"/>
              <a:pPr/>
              <a:t>‹#›</a:t>
            </a:fld>
            <a:r>
              <a:rPr lang="en-US"/>
              <a:t>   |</a:t>
            </a:r>
          </a:p>
        </p:txBody>
      </p:sp>
    </p:spTree>
    <p:extLst>
      <p:ext uri="{BB962C8B-B14F-4D97-AF65-F5344CB8AC3E}">
        <p14:creationId xmlns:p14="http://schemas.microsoft.com/office/powerpoint/2010/main" val="27679571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Black">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68CE9E-FD16-A276-A884-60C27E5319E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37714" y="6407899"/>
            <a:ext cx="840487" cy="279414"/>
          </a:xfrm>
          <a:prstGeom prst="rect">
            <a:avLst/>
          </a:prstGeom>
        </p:spPr>
      </p:pic>
      <p:sp>
        <p:nvSpPr>
          <p:cNvPr id="2" name="Footer Placeholder 1">
            <a:extLst>
              <a:ext uri="{FF2B5EF4-FFF2-40B4-BE49-F238E27FC236}">
                <a16:creationId xmlns:a16="http://schemas.microsoft.com/office/drawing/2014/main" id="{F978DFFE-BDFE-ECC2-B279-637FB32FC520}"/>
              </a:ext>
            </a:extLst>
          </p:cNvPr>
          <p:cNvSpPr>
            <a:spLocks noGrp="1"/>
          </p:cNvSpPr>
          <p:nvPr>
            <p:ph type="ftr" sz="quarter" idx="3"/>
          </p:nvPr>
        </p:nvSpPr>
        <p:spPr>
          <a:xfrm>
            <a:off x="2134545" y="6455329"/>
            <a:ext cx="5571588"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Insight Survey Results</a:t>
            </a:r>
          </a:p>
        </p:txBody>
      </p:sp>
      <p:sp>
        <p:nvSpPr>
          <p:cNvPr id="3" name="Slide Number Placeholder 3">
            <a:extLst>
              <a:ext uri="{FF2B5EF4-FFF2-40B4-BE49-F238E27FC236}">
                <a16:creationId xmlns:a16="http://schemas.microsoft.com/office/drawing/2014/main" id="{D67E64D1-C575-2BD3-501A-F72DAFC06CC8}"/>
              </a:ext>
            </a:extLst>
          </p:cNvPr>
          <p:cNvSpPr>
            <a:spLocks noGrp="1"/>
          </p:cNvSpPr>
          <p:nvPr>
            <p:ph type="sldNum" sz="quarter" idx="4"/>
          </p:nvPr>
        </p:nvSpPr>
        <p:spPr>
          <a:xfrm>
            <a:off x="1615796"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fld id="{D0D390DC-57D8-49B4-9CD9-3DB7D0E54954}" type="slidenum">
              <a:rPr lang="en-US" smtClean="0"/>
              <a:pPr/>
              <a:t>‹#›</a:t>
            </a:fld>
            <a:r>
              <a:rPr lang="en-US"/>
              <a:t>   |</a:t>
            </a:r>
          </a:p>
        </p:txBody>
      </p:sp>
    </p:spTree>
    <p:extLst>
      <p:ext uri="{BB962C8B-B14F-4D97-AF65-F5344CB8AC3E}">
        <p14:creationId xmlns:p14="http://schemas.microsoft.com/office/powerpoint/2010/main" val="2229671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Gray">
    <p:bg>
      <p:bgPr>
        <a:solidFill>
          <a:srgbClr val="F0EFEB"/>
        </a:solidFill>
        <a:effectLst/>
      </p:bgPr>
    </p:bg>
    <p:spTree>
      <p:nvGrpSpPr>
        <p:cNvPr id="1" name=""/>
        <p:cNvGrpSpPr/>
        <p:nvPr/>
      </p:nvGrpSpPr>
      <p:grpSpPr>
        <a:xfrm>
          <a:off x="0" y="0"/>
          <a:ext cx="0" cy="0"/>
          <a:chOff x="0" y="0"/>
          <a:chExt cx="0" cy="0"/>
        </a:xfrm>
      </p:grpSpPr>
      <p:pic>
        <p:nvPicPr>
          <p:cNvPr id="2" name="Picture 1" descr="A blue and black logo&#10;&#10;Description automatically generated">
            <a:extLst>
              <a:ext uri="{FF2B5EF4-FFF2-40B4-BE49-F238E27FC236}">
                <a16:creationId xmlns:a16="http://schemas.microsoft.com/office/drawing/2014/main" id="{42DC90D6-676F-C8D5-D56A-203F5D09FF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7714" y="6407899"/>
            <a:ext cx="840488" cy="279414"/>
          </a:xfrm>
          <a:prstGeom prst="rect">
            <a:avLst/>
          </a:prstGeom>
        </p:spPr>
      </p:pic>
      <p:sp>
        <p:nvSpPr>
          <p:cNvPr id="3" name="Footer Placeholder 1">
            <a:extLst>
              <a:ext uri="{FF2B5EF4-FFF2-40B4-BE49-F238E27FC236}">
                <a16:creationId xmlns:a16="http://schemas.microsoft.com/office/drawing/2014/main" id="{5309483D-445B-2F46-C654-364F87AA7FF3}"/>
              </a:ext>
            </a:extLst>
          </p:cNvPr>
          <p:cNvSpPr>
            <a:spLocks noGrp="1"/>
          </p:cNvSpPr>
          <p:nvPr>
            <p:ph type="ftr" sz="quarter" idx="3"/>
          </p:nvPr>
        </p:nvSpPr>
        <p:spPr>
          <a:xfrm>
            <a:off x="2134545" y="6455329"/>
            <a:ext cx="5571588"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Insight Survey Results</a:t>
            </a:r>
          </a:p>
        </p:txBody>
      </p:sp>
      <p:sp>
        <p:nvSpPr>
          <p:cNvPr id="4" name="Slide Number Placeholder 3">
            <a:extLst>
              <a:ext uri="{FF2B5EF4-FFF2-40B4-BE49-F238E27FC236}">
                <a16:creationId xmlns:a16="http://schemas.microsoft.com/office/drawing/2014/main" id="{081D72EA-C4AE-40AE-6130-8AF301CD3653}"/>
              </a:ext>
            </a:extLst>
          </p:cNvPr>
          <p:cNvSpPr>
            <a:spLocks noGrp="1"/>
          </p:cNvSpPr>
          <p:nvPr>
            <p:ph type="sldNum" sz="quarter" idx="4"/>
          </p:nvPr>
        </p:nvSpPr>
        <p:spPr>
          <a:xfrm>
            <a:off x="1615796"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fld id="{D0D390DC-57D8-49B4-9CD9-3DB7D0E54954}" type="slidenum">
              <a:rPr lang="en-US" smtClean="0"/>
              <a:pPr/>
              <a:t>‹#›</a:t>
            </a:fld>
            <a:r>
              <a:rPr lang="en-US"/>
              <a:t>   |</a:t>
            </a:r>
          </a:p>
        </p:txBody>
      </p:sp>
    </p:spTree>
    <p:extLst>
      <p:ext uri="{BB962C8B-B14F-4D97-AF65-F5344CB8AC3E}">
        <p14:creationId xmlns:p14="http://schemas.microsoft.com/office/powerpoint/2010/main" val="34240693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Mint">
    <p:bg>
      <p:bgPr>
        <a:solidFill>
          <a:schemeClr val="bg2"/>
        </a:solidFill>
        <a:effectLst/>
      </p:bgPr>
    </p:bg>
    <p:spTree>
      <p:nvGrpSpPr>
        <p:cNvPr id="1" name=""/>
        <p:cNvGrpSpPr/>
        <p:nvPr/>
      </p:nvGrpSpPr>
      <p:grpSpPr>
        <a:xfrm>
          <a:off x="0" y="0"/>
          <a:ext cx="0" cy="0"/>
          <a:chOff x="0" y="0"/>
          <a:chExt cx="0" cy="0"/>
        </a:xfrm>
      </p:grpSpPr>
      <p:pic>
        <p:nvPicPr>
          <p:cNvPr id="2" name="Picture 1" descr="A blue and black logo&#10;&#10;Description automatically generated">
            <a:extLst>
              <a:ext uri="{FF2B5EF4-FFF2-40B4-BE49-F238E27FC236}">
                <a16:creationId xmlns:a16="http://schemas.microsoft.com/office/drawing/2014/main" id="{EA8D3D38-F6BA-63A4-6BBA-62EA1EBE24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7714" y="6407899"/>
            <a:ext cx="840488" cy="279414"/>
          </a:xfrm>
          <a:prstGeom prst="rect">
            <a:avLst/>
          </a:prstGeom>
        </p:spPr>
      </p:pic>
      <p:sp>
        <p:nvSpPr>
          <p:cNvPr id="3" name="Footer Placeholder 1">
            <a:extLst>
              <a:ext uri="{FF2B5EF4-FFF2-40B4-BE49-F238E27FC236}">
                <a16:creationId xmlns:a16="http://schemas.microsoft.com/office/drawing/2014/main" id="{5CC58C0D-83E9-74BE-9566-858A694D7E99}"/>
              </a:ext>
            </a:extLst>
          </p:cNvPr>
          <p:cNvSpPr>
            <a:spLocks noGrp="1"/>
          </p:cNvSpPr>
          <p:nvPr>
            <p:ph type="ftr" sz="quarter" idx="3"/>
          </p:nvPr>
        </p:nvSpPr>
        <p:spPr>
          <a:xfrm>
            <a:off x="2134545" y="6455329"/>
            <a:ext cx="5571588"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Insight Survey Results</a:t>
            </a:r>
          </a:p>
        </p:txBody>
      </p:sp>
      <p:sp>
        <p:nvSpPr>
          <p:cNvPr id="4" name="Slide Number Placeholder 3">
            <a:extLst>
              <a:ext uri="{FF2B5EF4-FFF2-40B4-BE49-F238E27FC236}">
                <a16:creationId xmlns:a16="http://schemas.microsoft.com/office/drawing/2014/main" id="{A69DD797-5EC7-1CE8-05AC-04ED5CC9FC75}"/>
              </a:ext>
            </a:extLst>
          </p:cNvPr>
          <p:cNvSpPr>
            <a:spLocks noGrp="1"/>
          </p:cNvSpPr>
          <p:nvPr>
            <p:ph type="sldNum" sz="quarter" idx="4"/>
          </p:nvPr>
        </p:nvSpPr>
        <p:spPr>
          <a:xfrm>
            <a:off x="1615796"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fld id="{D0D390DC-57D8-49B4-9CD9-3DB7D0E54954}" type="slidenum">
              <a:rPr lang="en-US" smtClean="0"/>
              <a:pPr/>
              <a:t>‹#›</a:t>
            </a:fld>
            <a:r>
              <a:rPr lang="en-US"/>
              <a:t>   |</a:t>
            </a:r>
          </a:p>
        </p:txBody>
      </p:sp>
    </p:spTree>
    <p:extLst>
      <p:ext uri="{BB962C8B-B14F-4D97-AF65-F5344CB8AC3E}">
        <p14:creationId xmlns:p14="http://schemas.microsoft.com/office/powerpoint/2010/main" val="34948462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int Left">
    <p:bg>
      <p:bgPr>
        <a:solidFill>
          <a:srgbClr val="FFFFFF"/>
        </a:solidFill>
        <a:effectLst/>
      </p:bgPr>
    </p:bg>
    <p:spTree>
      <p:nvGrpSpPr>
        <p:cNvPr id="1" name=""/>
        <p:cNvGrpSpPr/>
        <p:nvPr/>
      </p:nvGrpSpPr>
      <p:grpSpPr>
        <a:xfrm>
          <a:off x="0" y="0"/>
          <a:ext cx="0" cy="0"/>
          <a:chOff x="0" y="0"/>
          <a:chExt cx="0" cy="0"/>
        </a:xfrm>
      </p:grpSpPr>
      <p:sp>
        <p:nvSpPr>
          <p:cNvPr id="2" name="Rectangle">
            <a:extLst>
              <a:ext uri="{FF2B5EF4-FFF2-40B4-BE49-F238E27FC236}">
                <a16:creationId xmlns:a16="http://schemas.microsoft.com/office/drawing/2014/main" id="{078A392A-CF65-EE48-404B-D9B876E37021}"/>
              </a:ext>
            </a:extLst>
          </p:cNvPr>
          <p:cNvSpPr/>
          <p:nvPr userDrawn="1"/>
        </p:nvSpPr>
        <p:spPr>
          <a:xfrm>
            <a:off x="-45638" y="-7384"/>
            <a:ext cx="2573176" cy="6908487"/>
          </a:xfrm>
          <a:prstGeom prst="rect">
            <a:avLst/>
          </a:prstGeom>
          <a:solidFill>
            <a:srgbClr val="E2EDDD"/>
          </a:solidFill>
          <a:ln w="12700">
            <a:miter lim="400000"/>
          </a:ln>
        </p:spPr>
        <p:txBody>
          <a:bodyPr lIns="25400" tIns="25400" rIns="25400" bIns="25400" anchor="ctr"/>
          <a:lstStyle/>
          <a:p>
            <a:pPr>
              <a:defRPr sz="9000" spc="90">
                <a:latin typeface="+mn-lt"/>
                <a:ea typeface="+mn-ea"/>
                <a:cs typeface="+mn-cs"/>
                <a:sym typeface="Halyard Display Bold"/>
              </a:defRPr>
            </a:pPr>
            <a:endParaRPr sz="4500"/>
          </a:p>
        </p:txBody>
      </p:sp>
      <p:pic>
        <p:nvPicPr>
          <p:cNvPr id="8" name="Picture 7" descr="A blue and black logo&#10;&#10;Description automatically generated">
            <a:extLst>
              <a:ext uri="{FF2B5EF4-FFF2-40B4-BE49-F238E27FC236}">
                <a16:creationId xmlns:a16="http://schemas.microsoft.com/office/drawing/2014/main" id="{B2D4D4EE-00C9-54BF-554D-407258BC0C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3797" y="6407899"/>
            <a:ext cx="840488" cy="279414"/>
          </a:xfrm>
          <a:prstGeom prst="rect">
            <a:avLst/>
          </a:prstGeom>
        </p:spPr>
      </p:pic>
      <p:sp>
        <p:nvSpPr>
          <p:cNvPr id="9" name="Footer Placeholder 1">
            <a:extLst>
              <a:ext uri="{FF2B5EF4-FFF2-40B4-BE49-F238E27FC236}">
                <a16:creationId xmlns:a16="http://schemas.microsoft.com/office/drawing/2014/main" id="{53F69DB0-54D8-60A9-CBCD-D451F50EC3DC}"/>
              </a:ext>
            </a:extLst>
          </p:cNvPr>
          <p:cNvSpPr>
            <a:spLocks noGrp="1"/>
          </p:cNvSpPr>
          <p:nvPr>
            <p:ph type="ftr" sz="quarter" idx="3"/>
          </p:nvPr>
        </p:nvSpPr>
        <p:spPr>
          <a:xfrm>
            <a:off x="4502150" y="6455329"/>
            <a:ext cx="5571588" cy="184555"/>
          </a:xfrm>
          <a:prstGeom prst="rect">
            <a:avLst/>
          </a:prstGeom>
        </p:spPr>
        <p:txBody>
          <a:bodyPr lIns="0" tIns="0" rIns="0" bIns="0"/>
          <a:lstStyle>
            <a:lvl1pPr>
              <a:defRPr sz="1400">
                <a:solidFill>
                  <a:schemeClr val="tx1">
                    <a:lumMod val="50000"/>
                    <a:lumOff val="50000"/>
                  </a:schemeClr>
                </a:solidFill>
                <a:latin typeface="+mn-lt"/>
              </a:defRPr>
            </a:lvl1pPr>
          </a:lstStyle>
          <a:p>
            <a:pPr algn="r"/>
            <a:r>
              <a:rPr lang="en-US"/>
              <a:t>Insight Survey Results</a:t>
            </a:r>
          </a:p>
        </p:txBody>
      </p:sp>
      <p:sp>
        <p:nvSpPr>
          <p:cNvPr id="10" name="Slide Number Placeholder 3">
            <a:extLst>
              <a:ext uri="{FF2B5EF4-FFF2-40B4-BE49-F238E27FC236}">
                <a16:creationId xmlns:a16="http://schemas.microsoft.com/office/drawing/2014/main" id="{CFDD4DF5-599E-C8CC-3FE8-AEA113E86B02}"/>
              </a:ext>
            </a:extLst>
          </p:cNvPr>
          <p:cNvSpPr>
            <a:spLocks noGrp="1"/>
          </p:cNvSpPr>
          <p:nvPr>
            <p:ph type="sldNum" sz="quarter" idx="4"/>
          </p:nvPr>
        </p:nvSpPr>
        <p:spPr>
          <a:xfrm>
            <a:off x="10173044"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   </a:t>
            </a:r>
            <a:fld id="{D0D390DC-57D8-49B4-9CD9-3DB7D0E54954}" type="slidenum">
              <a:rPr lang="en-US" smtClean="0"/>
              <a:pPr/>
              <a:t>‹#›</a:t>
            </a:fld>
            <a:endParaRPr lang="en-US"/>
          </a:p>
        </p:txBody>
      </p:sp>
    </p:spTree>
    <p:extLst>
      <p:ext uri="{BB962C8B-B14F-4D97-AF65-F5344CB8AC3E}">
        <p14:creationId xmlns:p14="http://schemas.microsoft.com/office/powerpoint/2010/main" val="16970639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2 Left">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27B7C97F-08D7-B9CB-1085-6B6140CA713C}"/>
              </a:ext>
            </a:extLst>
          </p:cNvPr>
          <p:cNvSpPr/>
          <p:nvPr userDrawn="1"/>
        </p:nvSpPr>
        <p:spPr>
          <a:xfrm>
            <a:off x="0" y="1"/>
            <a:ext cx="6096000" cy="6858000"/>
          </a:xfrm>
          <a:prstGeom prst="rect">
            <a:avLst/>
          </a:prstGeom>
          <a:solidFill>
            <a:schemeClr val="tx1"/>
          </a:solidFill>
          <a:ln w="12700">
            <a:miter lim="400000"/>
          </a:ln>
        </p:spPr>
        <p:txBody>
          <a:bodyPr lIns="25400" tIns="25400" rIns="25400" bIns="25400" anchor="ctr"/>
          <a:lstStyle/>
          <a:p>
            <a:pPr>
              <a:defRPr sz="9000" spc="90">
                <a:latin typeface="+mn-lt"/>
                <a:ea typeface="+mn-ea"/>
                <a:cs typeface="+mn-cs"/>
                <a:sym typeface="Halyard Display Bold"/>
              </a:defRPr>
            </a:pPr>
            <a:endParaRPr sz="4500"/>
          </a:p>
        </p:txBody>
      </p:sp>
      <p:sp>
        <p:nvSpPr>
          <p:cNvPr id="3" name="Text Placeholder 5">
            <a:extLst>
              <a:ext uri="{FF2B5EF4-FFF2-40B4-BE49-F238E27FC236}">
                <a16:creationId xmlns:a16="http://schemas.microsoft.com/office/drawing/2014/main" id="{07C2FD88-14EB-EE2B-2208-028C705D9BB8}"/>
              </a:ext>
            </a:extLst>
          </p:cNvPr>
          <p:cNvSpPr>
            <a:spLocks noGrp="1"/>
          </p:cNvSpPr>
          <p:nvPr>
            <p:ph type="body" sz="quarter" idx="14" hasCustomPrompt="1"/>
          </p:nvPr>
        </p:nvSpPr>
        <p:spPr>
          <a:xfrm>
            <a:off x="838202" y="1739466"/>
            <a:ext cx="4350024" cy="2308324"/>
          </a:xfrm>
          <a:prstGeom prst="rect">
            <a:avLst/>
          </a:prstGeom>
        </p:spPr>
        <p:txBody>
          <a:bodyPr wrap="square">
            <a:spAutoFit/>
          </a:bodyPr>
          <a:lstStyle>
            <a:lvl1pPr marL="0" indent="0" algn="l">
              <a:buNone/>
              <a:defRPr sz="8000" b="0">
                <a:solidFill>
                  <a:schemeClr val="bg1"/>
                </a:solidFill>
                <a:latin typeface="+mj-lt"/>
              </a:defRPr>
            </a:lvl1pPr>
          </a:lstStyle>
          <a:p>
            <a:pPr lvl="0"/>
            <a:r>
              <a:rPr lang="en-US"/>
              <a:t>Slide Header</a:t>
            </a:r>
          </a:p>
        </p:txBody>
      </p:sp>
      <p:sp>
        <p:nvSpPr>
          <p:cNvPr id="4" name="Text Placeholder 7">
            <a:extLst>
              <a:ext uri="{FF2B5EF4-FFF2-40B4-BE49-F238E27FC236}">
                <a16:creationId xmlns:a16="http://schemas.microsoft.com/office/drawing/2014/main" id="{E88C3477-CCD6-4F7A-F82A-F0601DC26FF0}"/>
              </a:ext>
            </a:extLst>
          </p:cNvPr>
          <p:cNvSpPr>
            <a:spLocks noGrp="1"/>
          </p:cNvSpPr>
          <p:nvPr>
            <p:ph type="body" sz="quarter" idx="13" hasCustomPrompt="1"/>
          </p:nvPr>
        </p:nvSpPr>
        <p:spPr>
          <a:xfrm>
            <a:off x="6934203" y="1320153"/>
            <a:ext cx="4419598" cy="4753760"/>
          </a:xfrm>
          <a:prstGeom prst="rect">
            <a:avLst/>
          </a:prstGeom>
        </p:spPr>
        <p:txBody>
          <a:bodyPr>
            <a:normAutofit/>
          </a:bodyPr>
          <a:lstStyle>
            <a:lvl1pPr marL="457200" indent="-457200" algn="l">
              <a:buFont typeface="Arial" panose="020B0604020202020204" pitchFamily="34" charset="0"/>
              <a:buChar char="•"/>
              <a:defRPr sz="3600">
                <a:latin typeface="+mn-lt"/>
                <a:cs typeface="Arial" panose="020B0604020202020204" pitchFamily="34" charset="0"/>
              </a:defRPr>
            </a:lvl1pPr>
          </a:lstStyle>
          <a:p>
            <a:pPr lvl="0"/>
            <a:r>
              <a:rPr lang="en-US"/>
              <a:t>Text</a:t>
            </a:r>
          </a:p>
        </p:txBody>
      </p:sp>
      <p:pic>
        <p:nvPicPr>
          <p:cNvPr id="10" name="Picture 9" descr="A blue and black logo&#10;&#10;Description automatically generated">
            <a:extLst>
              <a:ext uri="{FF2B5EF4-FFF2-40B4-BE49-F238E27FC236}">
                <a16:creationId xmlns:a16="http://schemas.microsoft.com/office/drawing/2014/main" id="{A3BB8DE5-4B2A-B3D6-1326-CC5F8B1259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3797" y="6407899"/>
            <a:ext cx="840488" cy="279414"/>
          </a:xfrm>
          <a:prstGeom prst="rect">
            <a:avLst/>
          </a:prstGeom>
        </p:spPr>
      </p:pic>
      <p:sp>
        <p:nvSpPr>
          <p:cNvPr id="12" name="Footer Placeholder 1">
            <a:extLst>
              <a:ext uri="{FF2B5EF4-FFF2-40B4-BE49-F238E27FC236}">
                <a16:creationId xmlns:a16="http://schemas.microsoft.com/office/drawing/2014/main" id="{F683407C-BFB0-FE1F-AF64-A268CA7B79C8}"/>
              </a:ext>
            </a:extLst>
          </p:cNvPr>
          <p:cNvSpPr>
            <a:spLocks noGrp="1"/>
          </p:cNvSpPr>
          <p:nvPr>
            <p:ph type="ftr" sz="quarter" idx="3"/>
          </p:nvPr>
        </p:nvSpPr>
        <p:spPr>
          <a:xfrm>
            <a:off x="6217310" y="6455329"/>
            <a:ext cx="3856428" cy="184555"/>
          </a:xfrm>
          <a:prstGeom prst="rect">
            <a:avLst/>
          </a:prstGeom>
        </p:spPr>
        <p:txBody>
          <a:bodyPr lIns="0" tIns="0" rIns="0" bIns="0"/>
          <a:lstStyle>
            <a:lvl1pPr>
              <a:defRPr sz="1400">
                <a:solidFill>
                  <a:schemeClr val="tx1">
                    <a:lumMod val="50000"/>
                    <a:lumOff val="50000"/>
                  </a:schemeClr>
                </a:solidFill>
                <a:latin typeface="+mn-lt"/>
              </a:defRPr>
            </a:lvl1pPr>
          </a:lstStyle>
          <a:p>
            <a:pPr algn="r"/>
            <a:r>
              <a:rPr lang="en-US"/>
              <a:t>Insight Survey Results</a:t>
            </a:r>
          </a:p>
        </p:txBody>
      </p:sp>
      <p:sp>
        <p:nvSpPr>
          <p:cNvPr id="13" name="Slide Number Placeholder 3">
            <a:extLst>
              <a:ext uri="{FF2B5EF4-FFF2-40B4-BE49-F238E27FC236}">
                <a16:creationId xmlns:a16="http://schemas.microsoft.com/office/drawing/2014/main" id="{EDFA8D7E-9E8E-E32E-1ED6-401BCB2374DB}"/>
              </a:ext>
            </a:extLst>
          </p:cNvPr>
          <p:cNvSpPr>
            <a:spLocks noGrp="1"/>
          </p:cNvSpPr>
          <p:nvPr>
            <p:ph type="sldNum" sz="quarter" idx="4"/>
          </p:nvPr>
        </p:nvSpPr>
        <p:spPr>
          <a:xfrm>
            <a:off x="10173044"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   </a:t>
            </a:r>
            <a:fld id="{D0D390DC-57D8-49B4-9CD9-3DB7D0E54954}" type="slidenum">
              <a:rPr lang="en-US" smtClean="0"/>
              <a:pPr/>
              <a:t>‹#›</a:t>
            </a:fld>
            <a:endParaRPr lang="en-US"/>
          </a:p>
        </p:txBody>
      </p:sp>
    </p:spTree>
    <p:extLst>
      <p:ext uri="{BB962C8B-B14F-4D97-AF65-F5344CB8AC3E}">
        <p14:creationId xmlns:p14="http://schemas.microsoft.com/office/powerpoint/2010/main" val="11922027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2 Right">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27B7C97F-08D7-B9CB-1085-6B6140CA713C}"/>
              </a:ext>
            </a:extLst>
          </p:cNvPr>
          <p:cNvSpPr/>
          <p:nvPr userDrawn="1"/>
        </p:nvSpPr>
        <p:spPr>
          <a:xfrm>
            <a:off x="6096000" y="1"/>
            <a:ext cx="6096000" cy="6858000"/>
          </a:xfrm>
          <a:prstGeom prst="rect">
            <a:avLst/>
          </a:prstGeom>
          <a:solidFill>
            <a:schemeClr val="tx1"/>
          </a:solidFill>
          <a:ln w="12700">
            <a:miter lim="400000"/>
          </a:ln>
        </p:spPr>
        <p:txBody>
          <a:bodyPr lIns="25400" tIns="25400" rIns="25400" bIns="25400" anchor="ctr"/>
          <a:lstStyle/>
          <a:p>
            <a:pPr>
              <a:defRPr sz="9000" spc="90">
                <a:latin typeface="+mn-lt"/>
                <a:ea typeface="+mn-ea"/>
                <a:cs typeface="+mn-cs"/>
                <a:sym typeface="Halyard Display Bold"/>
              </a:defRPr>
            </a:pPr>
            <a:endParaRPr sz="4500"/>
          </a:p>
        </p:txBody>
      </p:sp>
      <p:sp>
        <p:nvSpPr>
          <p:cNvPr id="5" name="Text Placeholder 5">
            <a:extLst>
              <a:ext uri="{FF2B5EF4-FFF2-40B4-BE49-F238E27FC236}">
                <a16:creationId xmlns:a16="http://schemas.microsoft.com/office/drawing/2014/main" id="{56926DFB-51DB-F24B-0D9E-B11E453D7163}"/>
              </a:ext>
            </a:extLst>
          </p:cNvPr>
          <p:cNvSpPr>
            <a:spLocks noGrp="1"/>
          </p:cNvSpPr>
          <p:nvPr>
            <p:ph type="body" sz="quarter" idx="14" hasCustomPrompt="1"/>
          </p:nvPr>
        </p:nvSpPr>
        <p:spPr>
          <a:xfrm>
            <a:off x="6934202" y="1739466"/>
            <a:ext cx="4350024" cy="2308324"/>
          </a:xfrm>
          <a:prstGeom prst="rect">
            <a:avLst/>
          </a:prstGeom>
        </p:spPr>
        <p:txBody>
          <a:bodyPr wrap="square">
            <a:spAutoFit/>
          </a:bodyPr>
          <a:lstStyle>
            <a:lvl1pPr marL="0" indent="0" algn="l">
              <a:buNone/>
              <a:defRPr sz="8000" b="0">
                <a:solidFill>
                  <a:schemeClr val="bg1"/>
                </a:solidFill>
                <a:latin typeface="+mj-lt"/>
              </a:defRPr>
            </a:lvl1pPr>
          </a:lstStyle>
          <a:p>
            <a:pPr lvl="0"/>
            <a:r>
              <a:rPr lang="en-US"/>
              <a:t>Slide Header</a:t>
            </a:r>
          </a:p>
        </p:txBody>
      </p:sp>
      <p:sp>
        <p:nvSpPr>
          <p:cNvPr id="6" name="Text Placeholder 7">
            <a:extLst>
              <a:ext uri="{FF2B5EF4-FFF2-40B4-BE49-F238E27FC236}">
                <a16:creationId xmlns:a16="http://schemas.microsoft.com/office/drawing/2014/main" id="{B9FB7A1D-8BF0-581B-2D9E-3462FEFD4771}"/>
              </a:ext>
            </a:extLst>
          </p:cNvPr>
          <p:cNvSpPr>
            <a:spLocks noGrp="1"/>
          </p:cNvSpPr>
          <p:nvPr>
            <p:ph type="body" sz="quarter" idx="13" hasCustomPrompt="1"/>
          </p:nvPr>
        </p:nvSpPr>
        <p:spPr>
          <a:xfrm>
            <a:off x="838200" y="1320153"/>
            <a:ext cx="4419598" cy="4669830"/>
          </a:xfrm>
          <a:prstGeom prst="rect">
            <a:avLst/>
          </a:prstGeom>
        </p:spPr>
        <p:txBody>
          <a:bodyPr>
            <a:normAutofit/>
          </a:bodyPr>
          <a:lstStyle>
            <a:lvl1pPr marL="457200" indent="-457200" algn="l">
              <a:buFont typeface="Arial" panose="020B0604020202020204" pitchFamily="34" charset="0"/>
              <a:buChar char="•"/>
              <a:defRPr sz="3600">
                <a:latin typeface="+mn-lt"/>
                <a:cs typeface="Arial" panose="020B0604020202020204" pitchFamily="34" charset="0"/>
              </a:defRPr>
            </a:lvl1pPr>
          </a:lstStyle>
          <a:p>
            <a:pPr lvl="0"/>
            <a:r>
              <a:rPr lang="en-US"/>
              <a:t>Text</a:t>
            </a:r>
          </a:p>
        </p:txBody>
      </p:sp>
      <p:pic>
        <p:nvPicPr>
          <p:cNvPr id="8" name="Picture 7" descr="A blue and black logo&#10;&#10;Description automatically generated">
            <a:extLst>
              <a:ext uri="{FF2B5EF4-FFF2-40B4-BE49-F238E27FC236}">
                <a16:creationId xmlns:a16="http://schemas.microsoft.com/office/drawing/2014/main" id="{A0F832F1-E5D2-EAF1-41F3-19D431FB50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7714" y="6407899"/>
            <a:ext cx="840488" cy="279414"/>
          </a:xfrm>
          <a:prstGeom prst="rect">
            <a:avLst/>
          </a:prstGeom>
        </p:spPr>
      </p:pic>
      <p:sp>
        <p:nvSpPr>
          <p:cNvPr id="9" name="Footer Placeholder 1">
            <a:extLst>
              <a:ext uri="{FF2B5EF4-FFF2-40B4-BE49-F238E27FC236}">
                <a16:creationId xmlns:a16="http://schemas.microsoft.com/office/drawing/2014/main" id="{50762B6E-8742-AF59-625A-3D624DEA1588}"/>
              </a:ext>
            </a:extLst>
          </p:cNvPr>
          <p:cNvSpPr>
            <a:spLocks noGrp="1"/>
          </p:cNvSpPr>
          <p:nvPr>
            <p:ph type="ftr" sz="quarter" idx="3"/>
          </p:nvPr>
        </p:nvSpPr>
        <p:spPr>
          <a:xfrm>
            <a:off x="2134545" y="6455329"/>
            <a:ext cx="3824977"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Insight Survey Results</a:t>
            </a:r>
          </a:p>
        </p:txBody>
      </p:sp>
      <p:sp>
        <p:nvSpPr>
          <p:cNvPr id="10" name="Slide Number Placeholder 3">
            <a:extLst>
              <a:ext uri="{FF2B5EF4-FFF2-40B4-BE49-F238E27FC236}">
                <a16:creationId xmlns:a16="http://schemas.microsoft.com/office/drawing/2014/main" id="{D7F0B448-18E8-E63B-17F0-DF1F2D0379BC}"/>
              </a:ext>
            </a:extLst>
          </p:cNvPr>
          <p:cNvSpPr>
            <a:spLocks noGrp="1"/>
          </p:cNvSpPr>
          <p:nvPr>
            <p:ph type="sldNum" sz="quarter" idx="4"/>
          </p:nvPr>
        </p:nvSpPr>
        <p:spPr>
          <a:xfrm>
            <a:off x="1615796"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fld id="{D0D390DC-57D8-49B4-9CD9-3DB7D0E54954}" type="slidenum">
              <a:rPr lang="en-US" smtClean="0"/>
              <a:pPr/>
              <a:t>‹#›</a:t>
            </a:fld>
            <a:r>
              <a:rPr lang="en-US"/>
              <a:t>   |</a:t>
            </a:r>
          </a:p>
        </p:txBody>
      </p:sp>
    </p:spTree>
    <p:extLst>
      <p:ext uri="{BB962C8B-B14F-4D97-AF65-F5344CB8AC3E}">
        <p14:creationId xmlns:p14="http://schemas.microsoft.com/office/powerpoint/2010/main" val="25193849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1/3 Left">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27B7C97F-08D7-B9CB-1085-6B6140CA713C}"/>
              </a:ext>
            </a:extLst>
          </p:cNvPr>
          <p:cNvSpPr/>
          <p:nvPr userDrawn="1"/>
        </p:nvSpPr>
        <p:spPr>
          <a:xfrm>
            <a:off x="0" y="1"/>
            <a:ext cx="4055165" cy="6858000"/>
          </a:xfrm>
          <a:prstGeom prst="rect">
            <a:avLst/>
          </a:prstGeom>
          <a:solidFill>
            <a:schemeClr val="bg2"/>
          </a:solidFill>
          <a:ln w="12700">
            <a:miter lim="400000"/>
          </a:ln>
        </p:spPr>
        <p:txBody>
          <a:bodyPr lIns="25400" tIns="25400" rIns="25400" bIns="25400" anchor="ctr"/>
          <a:lstStyle/>
          <a:p>
            <a:pPr>
              <a:defRPr sz="9000" spc="90">
                <a:latin typeface="+mn-lt"/>
                <a:ea typeface="+mn-ea"/>
                <a:cs typeface="+mn-cs"/>
                <a:sym typeface="Halyard Display Bold"/>
              </a:defRPr>
            </a:pPr>
            <a:endParaRPr sz="4500"/>
          </a:p>
        </p:txBody>
      </p:sp>
      <p:sp>
        <p:nvSpPr>
          <p:cNvPr id="4" name="Text Placeholder 7">
            <a:extLst>
              <a:ext uri="{FF2B5EF4-FFF2-40B4-BE49-F238E27FC236}">
                <a16:creationId xmlns:a16="http://schemas.microsoft.com/office/drawing/2014/main" id="{E4258868-9948-A32F-DF79-26BDEB3D520D}"/>
              </a:ext>
            </a:extLst>
          </p:cNvPr>
          <p:cNvSpPr>
            <a:spLocks noGrp="1"/>
          </p:cNvSpPr>
          <p:nvPr>
            <p:ph type="body" sz="quarter" idx="13" hasCustomPrompt="1"/>
          </p:nvPr>
        </p:nvSpPr>
        <p:spPr>
          <a:xfrm>
            <a:off x="4794361" y="1077638"/>
            <a:ext cx="6559437" cy="5119962"/>
          </a:xfrm>
          <a:prstGeom prst="rect">
            <a:avLst/>
          </a:prstGeom>
        </p:spPr>
        <p:txBody>
          <a:bodyPr>
            <a:normAutofit/>
          </a:bodyPr>
          <a:lstStyle>
            <a:lvl1pPr marL="457200" indent="-457200" algn="l">
              <a:buFont typeface="Arial" panose="020B0604020202020204" pitchFamily="34" charset="0"/>
              <a:buChar char="•"/>
              <a:defRPr sz="3600">
                <a:latin typeface="+mn-lt"/>
                <a:cs typeface="Arial" panose="020B0604020202020204" pitchFamily="34" charset="0"/>
              </a:defRPr>
            </a:lvl1pPr>
          </a:lstStyle>
          <a:p>
            <a:pPr lvl="0"/>
            <a:r>
              <a:rPr lang="en-US"/>
              <a:t>Text</a:t>
            </a:r>
          </a:p>
        </p:txBody>
      </p:sp>
      <p:sp>
        <p:nvSpPr>
          <p:cNvPr id="6" name="Title 1">
            <a:extLst>
              <a:ext uri="{FF2B5EF4-FFF2-40B4-BE49-F238E27FC236}">
                <a16:creationId xmlns:a16="http://schemas.microsoft.com/office/drawing/2014/main" id="{16D0A1BA-EECC-3E28-2E93-52CE0A84BF35}"/>
              </a:ext>
            </a:extLst>
          </p:cNvPr>
          <p:cNvSpPr>
            <a:spLocks noGrp="1"/>
          </p:cNvSpPr>
          <p:nvPr>
            <p:ph type="title" hasCustomPrompt="1"/>
          </p:nvPr>
        </p:nvSpPr>
        <p:spPr>
          <a:xfrm>
            <a:off x="418179" y="337994"/>
            <a:ext cx="3218806" cy="891138"/>
          </a:xfrm>
          <a:prstGeom prst="rect">
            <a:avLst/>
          </a:prstGeom>
        </p:spPr>
        <p:txBody>
          <a:bodyPr anchor="b">
            <a:normAutofit/>
          </a:bodyPr>
          <a:lstStyle>
            <a:lvl1pPr>
              <a:lnSpc>
                <a:spcPct val="100000"/>
              </a:lnSpc>
              <a:defRPr sz="2800">
                <a:solidFill>
                  <a:schemeClr val="tx1"/>
                </a:solidFill>
              </a:defRPr>
            </a:lvl1pPr>
          </a:lstStyle>
          <a:p>
            <a:r>
              <a:rPr lang="en-US"/>
              <a:t>Slide Header</a:t>
            </a:r>
          </a:p>
        </p:txBody>
      </p:sp>
      <p:sp>
        <p:nvSpPr>
          <p:cNvPr id="7" name="Text Placeholder 3">
            <a:extLst>
              <a:ext uri="{FF2B5EF4-FFF2-40B4-BE49-F238E27FC236}">
                <a16:creationId xmlns:a16="http://schemas.microsoft.com/office/drawing/2014/main" id="{C26B37D6-E183-AC1F-F887-0314CC0E5CB2}"/>
              </a:ext>
            </a:extLst>
          </p:cNvPr>
          <p:cNvSpPr>
            <a:spLocks noGrp="1"/>
          </p:cNvSpPr>
          <p:nvPr>
            <p:ph type="body" sz="half" idx="2" hasCustomPrompt="1"/>
          </p:nvPr>
        </p:nvSpPr>
        <p:spPr>
          <a:xfrm>
            <a:off x="418179" y="1229132"/>
            <a:ext cx="3218806" cy="5290874"/>
          </a:xfrm>
          <a:prstGeom prst="rect">
            <a:avLst/>
          </a:prstGeom>
        </p:spPr>
        <p:txBody>
          <a:bodyPr>
            <a:normAutofit/>
          </a:bodyPr>
          <a:lstStyle>
            <a:lvl1pPr marL="0" indent="0">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pic>
        <p:nvPicPr>
          <p:cNvPr id="10" name="Picture 9" descr="A blue and black logo&#10;&#10;Description automatically generated">
            <a:extLst>
              <a:ext uri="{FF2B5EF4-FFF2-40B4-BE49-F238E27FC236}">
                <a16:creationId xmlns:a16="http://schemas.microsoft.com/office/drawing/2014/main" id="{A1F977C3-D271-B7EF-2563-C8B06101B4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3797" y="6407899"/>
            <a:ext cx="840488" cy="279414"/>
          </a:xfrm>
          <a:prstGeom prst="rect">
            <a:avLst/>
          </a:prstGeom>
        </p:spPr>
      </p:pic>
      <p:sp>
        <p:nvSpPr>
          <p:cNvPr id="12" name="Footer Placeholder 1">
            <a:extLst>
              <a:ext uri="{FF2B5EF4-FFF2-40B4-BE49-F238E27FC236}">
                <a16:creationId xmlns:a16="http://schemas.microsoft.com/office/drawing/2014/main" id="{CB80A21B-45AA-A71B-E0A6-74473C3495B1}"/>
              </a:ext>
            </a:extLst>
          </p:cNvPr>
          <p:cNvSpPr>
            <a:spLocks noGrp="1"/>
          </p:cNvSpPr>
          <p:nvPr>
            <p:ph type="ftr" sz="quarter" idx="3"/>
          </p:nvPr>
        </p:nvSpPr>
        <p:spPr>
          <a:xfrm>
            <a:off x="4502150" y="6455329"/>
            <a:ext cx="5571588" cy="184555"/>
          </a:xfrm>
          <a:prstGeom prst="rect">
            <a:avLst/>
          </a:prstGeom>
        </p:spPr>
        <p:txBody>
          <a:bodyPr lIns="0" tIns="0" rIns="0" bIns="0"/>
          <a:lstStyle>
            <a:lvl1pPr>
              <a:defRPr sz="1400">
                <a:solidFill>
                  <a:schemeClr val="tx1">
                    <a:lumMod val="50000"/>
                    <a:lumOff val="50000"/>
                  </a:schemeClr>
                </a:solidFill>
                <a:latin typeface="+mn-lt"/>
              </a:defRPr>
            </a:lvl1pPr>
          </a:lstStyle>
          <a:p>
            <a:pPr algn="r"/>
            <a:r>
              <a:rPr lang="en-US"/>
              <a:t>Insight Survey Results</a:t>
            </a:r>
          </a:p>
        </p:txBody>
      </p:sp>
      <p:sp>
        <p:nvSpPr>
          <p:cNvPr id="13" name="Slide Number Placeholder 3">
            <a:extLst>
              <a:ext uri="{FF2B5EF4-FFF2-40B4-BE49-F238E27FC236}">
                <a16:creationId xmlns:a16="http://schemas.microsoft.com/office/drawing/2014/main" id="{C7292163-48C4-3BFC-264D-790D7CCD0166}"/>
              </a:ext>
            </a:extLst>
          </p:cNvPr>
          <p:cNvSpPr>
            <a:spLocks noGrp="1"/>
          </p:cNvSpPr>
          <p:nvPr>
            <p:ph type="sldNum" sz="quarter" idx="4"/>
          </p:nvPr>
        </p:nvSpPr>
        <p:spPr>
          <a:xfrm>
            <a:off x="10173044"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   </a:t>
            </a:r>
            <a:fld id="{D0D390DC-57D8-49B4-9CD9-3DB7D0E54954}" type="slidenum">
              <a:rPr lang="en-US" smtClean="0"/>
              <a:pPr/>
              <a:t>‹#›</a:t>
            </a:fld>
            <a:endParaRPr lang="en-US"/>
          </a:p>
        </p:txBody>
      </p:sp>
    </p:spTree>
    <p:extLst>
      <p:ext uri="{BB962C8B-B14F-4D97-AF65-F5344CB8AC3E}">
        <p14:creationId xmlns:p14="http://schemas.microsoft.com/office/powerpoint/2010/main" val="19810242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1/3 Left">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27B7C97F-08D7-B9CB-1085-6B6140CA713C}"/>
              </a:ext>
            </a:extLst>
          </p:cNvPr>
          <p:cNvSpPr/>
          <p:nvPr userDrawn="1"/>
        </p:nvSpPr>
        <p:spPr>
          <a:xfrm>
            <a:off x="0" y="1"/>
            <a:ext cx="4055165" cy="6858000"/>
          </a:xfrm>
          <a:prstGeom prst="rect">
            <a:avLst/>
          </a:prstGeom>
          <a:solidFill>
            <a:srgbClr val="FFE47A"/>
          </a:solidFill>
          <a:ln w="12700">
            <a:miter lim="400000"/>
          </a:ln>
        </p:spPr>
        <p:txBody>
          <a:bodyPr lIns="25400" tIns="25400" rIns="25400" bIns="25400" anchor="ctr"/>
          <a:lstStyle/>
          <a:p>
            <a:pPr>
              <a:defRPr sz="9000" spc="90">
                <a:latin typeface="+mn-lt"/>
                <a:ea typeface="+mn-ea"/>
                <a:cs typeface="+mn-cs"/>
                <a:sym typeface="Halyard Display Bold"/>
              </a:defRPr>
            </a:pPr>
            <a:endParaRPr sz="4500"/>
          </a:p>
        </p:txBody>
      </p:sp>
      <p:sp>
        <p:nvSpPr>
          <p:cNvPr id="4" name="Text Placeholder 7">
            <a:extLst>
              <a:ext uri="{FF2B5EF4-FFF2-40B4-BE49-F238E27FC236}">
                <a16:creationId xmlns:a16="http://schemas.microsoft.com/office/drawing/2014/main" id="{E4258868-9948-A32F-DF79-26BDEB3D520D}"/>
              </a:ext>
            </a:extLst>
          </p:cNvPr>
          <p:cNvSpPr>
            <a:spLocks noGrp="1"/>
          </p:cNvSpPr>
          <p:nvPr>
            <p:ph type="body" sz="quarter" idx="13" hasCustomPrompt="1"/>
          </p:nvPr>
        </p:nvSpPr>
        <p:spPr>
          <a:xfrm>
            <a:off x="4794361" y="1077638"/>
            <a:ext cx="6559437" cy="5119962"/>
          </a:xfrm>
          <a:prstGeom prst="rect">
            <a:avLst/>
          </a:prstGeom>
        </p:spPr>
        <p:txBody>
          <a:bodyPr>
            <a:normAutofit/>
          </a:bodyPr>
          <a:lstStyle>
            <a:lvl1pPr marL="457200" indent="-457200" algn="l">
              <a:buFont typeface="Arial" panose="020B0604020202020204" pitchFamily="34" charset="0"/>
              <a:buChar char="•"/>
              <a:defRPr sz="3600">
                <a:latin typeface="+mn-lt"/>
                <a:cs typeface="Arial" panose="020B0604020202020204" pitchFamily="34" charset="0"/>
              </a:defRPr>
            </a:lvl1pPr>
          </a:lstStyle>
          <a:p>
            <a:pPr lvl="0"/>
            <a:r>
              <a:rPr lang="en-US"/>
              <a:t>Text</a:t>
            </a:r>
          </a:p>
        </p:txBody>
      </p:sp>
      <p:sp>
        <p:nvSpPr>
          <p:cNvPr id="6" name="Title 1">
            <a:extLst>
              <a:ext uri="{FF2B5EF4-FFF2-40B4-BE49-F238E27FC236}">
                <a16:creationId xmlns:a16="http://schemas.microsoft.com/office/drawing/2014/main" id="{16D0A1BA-EECC-3E28-2E93-52CE0A84BF35}"/>
              </a:ext>
            </a:extLst>
          </p:cNvPr>
          <p:cNvSpPr>
            <a:spLocks noGrp="1"/>
          </p:cNvSpPr>
          <p:nvPr>
            <p:ph type="title" hasCustomPrompt="1"/>
          </p:nvPr>
        </p:nvSpPr>
        <p:spPr>
          <a:xfrm>
            <a:off x="418179" y="337994"/>
            <a:ext cx="3218806" cy="891138"/>
          </a:xfrm>
          <a:prstGeom prst="rect">
            <a:avLst/>
          </a:prstGeom>
        </p:spPr>
        <p:txBody>
          <a:bodyPr anchor="b">
            <a:normAutofit/>
          </a:bodyPr>
          <a:lstStyle>
            <a:lvl1pPr>
              <a:lnSpc>
                <a:spcPct val="100000"/>
              </a:lnSpc>
              <a:defRPr sz="2800">
                <a:solidFill>
                  <a:schemeClr val="tx1"/>
                </a:solidFill>
              </a:defRPr>
            </a:lvl1pPr>
          </a:lstStyle>
          <a:p>
            <a:r>
              <a:rPr lang="en-US"/>
              <a:t>Slide Header</a:t>
            </a:r>
          </a:p>
        </p:txBody>
      </p:sp>
      <p:sp>
        <p:nvSpPr>
          <p:cNvPr id="7" name="Text Placeholder 3">
            <a:extLst>
              <a:ext uri="{FF2B5EF4-FFF2-40B4-BE49-F238E27FC236}">
                <a16:creationId xmlns:a16="http://schemas.microsoft.com/office/drawing/2014/main" id="{C26B37D6-E183-AC1F-F887-0314CC0E5CB2}"/>
              </a:ext>
            </a:extLst>
          </p:cNvPr>
          <p:cNvSpPr>
            <a:spLocks noGrp="1"/>
          </p:cNvSpPr>
          <p:nvPr>
            <p:ph type="body" sz="half" idx="2" hasCustomPrompt="1"/>
          </p:nvPr>
        </p:nvSpPr>
        <p:spPr>
          <a:xfrm>
            <a:off x="418179" y="1229132"/>
            <a:ext cx="3218806" cy="5290874"/>
          </a:xfrm>
          <a:prstGeom prst="rect">
            <a:avLst/>
          </a:prstGeom>
        </p:spPr>
        <p:txBody>
          <a:bodyPr>
            <a:normAutofit/>
          </a:bodyPr>
          <a:lstStyle>
            <a:lvl1pPr marL="0" indent="0">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pic>
        <p:nvPicPr>
          <p:cNvPr id="10" name="Picture 9" descr="A blue and black logo&#10;&#10;Description automatically generated">
            <a:extLst>
              <a:ext uri="{FF2B5EF4-FFF2-40B4-BE49-F238E27FC236}">
                <a16:creationId xmlns:a16="http://schemas.microsoft.com/office/drawing/2014/main" id="{733200E2-261C-658E-30D6-EA47934109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3797" y="6407899"/>
            <a:ext cx="840488" cy="279414"/>
          </a:xfrm>
          <a:prstGeom prst="rect">
            <a:avLst/>
          </a:prstGeom>
        </p:spPr>
      </p:pic>
      <p:sp>
        <p:nvSpPr>
          <p:cNvPr id="12" name="Footer Placeholder 1">
            <a:extLst>
              <a:ext uri="{FF2B5EF4-FFF2-40B4-BE49-F238E27FC236}">
                <a16:creationId xmlns:a16="http://schemas.microsoft.com/office/drawing/2014/main" id="{F2607087-B907-FC57-B7D8-555D35C6D95B}"/>
              </a:ext>
            </a:extLst>
          </p:cNvPr>
          <p:cNvSpPr>
            <a:spLocks noGrp="1"/>
          </p:cNvSpPr>
          <p:nvPr>
            <p:ph type="ftr" sz="quarter" idx="3"/>
          </p:nvPr>
        </p:nvSpPr>
        <p:spPr>
          <a:xfrm>
            <a:off x="4502150" y="6455329"/>
            <a:ext cx="5571588" cy="184555"/>
          </a:xfrm>
          <a:prstGeom prst="rect">
            <a:avLst/>
          </a:prstGeom>
        </p:spPr>
        <p:txBody>
          <a:bodyPr lIns="0" tIns="0" rIns="0" bIns="0"/>
          <a:lstStyle>
            <a:lvl1pPr>
              <a:defRPr sz="1400">
                <a:solidFill>
                  <a:schemeClr val="tx1">
                    <a:lumMod val="50000"/>
                    <a:lumOff val="50000"/>
                  </a:schemeClr>
                </a:solidFill>
                <a:latin typeface="+mn-lt"/>
              </a:defRPr>
            </a:lvl1pPr>
          </a:lstStyle>
          <a:p>
            <a:pPr algn="r"/>
            <a:r>
              <a:rPr lang="en-US"/>
              <a:t>Insight Survey Results</a:t>
            </a:r>
          </a:p>
        </p:txBody>
      </p:sp>
      <p:sp>
        <p:nvSpPr>
          <p:cNvPr id="13" name="Slide Number Placeholder 3">
            <a:extLst>
              <a:ext uri="{FF2B5EF4-FFF2-40B4-BE49-F238E27FC236}">
                <a16:creationId xmlns:a16="http://schemas.microsoft.com/office/drawing/2014/main" id="{FB8BE14C-E278-7729-D4DE-3975A19F9784}"/>
              </a:ext>
            </a:extLst>
          </p:cNvPr>
          <p:cNvSpPr>
            <a:spLocks noGrp="1"/>
          </p:cNvSpPr>
          <p:nvPr>
            <p:ph type="sldNum" sz="quarter" idx="4"/>
          </p:nvPr>
        </p:nvSpPr>
        <p:spPr>
          <a:xfrm>
            <a:off x="10173044"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   </a:t>
            </a:r>
            <a:fld id="{D0D390DC-57D8-49B4-9CD9-3DB7D0E54954}" type="slidenum">
              <a:rPr lang="en-US" smtClean="0"/>
              <a:pPr/>
              <a:t>‹#›</a:t>
            </a:fld>
            <a:endParaRPr lang="en-US"/>
          </a:p>
        </p:txBody>
      </p:sp>
    </p:spTree>
    <p:extLst>
      <p:ext uri="{BB962C8B-B14F-4D97-AF65-F5344CB8AC3E}">
        <p14:creationId xmlns:p14="http://schemas.microsoft.com/office/powerpoint/2010/main" val="37966853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7_1/3 Left">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27B7C97F-08D7-B9CB-1085-6B6140CA713C}"/>
              </a:ext>
            </a:extLst>
          </p:cNvPr>
          <p:cNvSpPr/>
          <p:nvPr userDrawn="1"/>
        </p:nvSpPr>
        <p:spPr>
          <a:xfrm>
            <a:off x="0" y="1"/>
            <a:ext cx="4055165" cy="6858000"/>
          </a:xfrm>
          <a:prstGeom prst="rect">
            <a:avLst/>
          </a:prstGeom>
          <a:solidFill>
            <a:srgbClr val="F0EFEB"/>
          </a:solidFill>
          <a:ln w="12700">
            <a:miter lim="400000"/>
          </a:ln>
        </p:spPr>
        <p:txBody>
          <a:bodyPr lIns="25400" tIns="25400" rIns="25400" bIns="25400" anchor="ctr"/>
          <a:lstStyle/>
          <a:p>
            <a:pPr>
              <a:defRPr sz="9000" spc="90">
                <a:latin typeface="+mn-lt"/>
                <a:ea typeface="+mn-ea"/>
                <a:cs typeface="+mn-cs"/>
                <a:sym typeface="Halyard Display Bold"/>
              </a:defRPr>
            </a:pPr>
            <a:endParaRPr sz="4500"/>
          </a:p>
        </p:txBody>
      </p:sp>
      <p:sp>
        <p:nvSpPr>
          <p:cNvPr id="4" name="Text Placeholder 7">
            <a:extLst>
              <a:ext uri="{FF2B5EF4-FFF2-40B4-BE49-F238E27FC236}">
                <a16:creationId xmlns:a16="http://schemas.microsoft.com/office/drawing/2014/main" id="{E4258868-9948-A32F-DF79-26BDEB3D520D}"/>
              </a:ext>
            </a:extLst>
          </p:cNvPr>
          <p:cNvSpPr>
            <a:spLocks noGrp="1"/>
          </p:cNvSpPr>
          <p:nvPr>
            <p:ph type="body" sz="quarter" idx="13" hasCustomPrompt="1"/>
          </p:nvPr>
        </p:nvSpPr>
        <p:spPr>
          <a:xfrm>
            <a:off x="4794361" y="1077638"/>
            <a:ext cx="6559437" cy="5119962"/>
          </a:xfrm>
          <a:prstGeom prst="rect">
            <a:avLst/>
          </a:prstGeom>
        </p:spPr>
        <p:txBody>
          <a:bodyPr>
            <a:normAutofit/>
          </a:bodyPr>
          <a:lstStyle>
            <a:lvl1pPr marL="457200" indent="-457200" algn="l">
              <a:buFont typeface="Arial" panose="020B0604020202020204" pitchFamily="34" charset="0"/>
              <a:buChar char="•"/>
              <a:defRPr sz="3600">
                <a:latin typeface="+mn-lt"/>
                <a:cs typeface="Arial" panose="020B0604020202020204" pitchFamily="34" charset="0"/>
              </a:defRPr>
            </a:lvl1pPr>
          </a:lstStyle>
          <a:p>
            <a:pPr lvl="0"/>
            <a:r>
              <a:rPr lang="en-US"/>
              <a:t>Text</a:t>
            </a:r>
          </a:p>
        </p:txBody>
      </p:sp>
      <p:sp>
        <p:nvSpPr>
          <p:cNvPr id="6" name="Title 1">
            <a:extLst>
              <a:ext uri="{FF2B5EF4-FFF2-40B4-BE49-F238E27FC236}">
                <a16:creationId xmlns:a16="http://schemas.microsoft.com/office/drawing/2014/main" id="{16D0A1BA-EECC-3E28-2E93-52CE0A84BF35}"/>
              </a:ext>
            </a:extLst>
          </p:cNvPr>
          <p:cNvSpPr>
            <a:spLocks noGrp="1"/>
          </p:cNvSpPr>
          <p:nvPr>
            <p:ph type="title" hasCustomPrompt="1"/>
          </p:nvPr>
        </p:nvSpPr>
        <p:spPr>
          <a:xfrm>
            <a:off x="418179" y="337994"/>
            <a:ext cx="3218806" cy="891138"/>
          </a:xfrm>
          <a:prstGeom prst="rect">
            <a:avLst/>
          </a:prstGeom>
        </p:spPr>
        <p:txBody>
          <a:bodyPr anchor="b">
            <a:normAutofit/>
          </a:bodyPr>
          <a:lstStyle>
            <a:lvl1pPr>
              <a:lnSpc>
                <a:spcPct val="100000"/>
              </a:lnSpc>
              <a:defRPr sz="2800">
                <a:solidFill>
                  <a:schemeClr val="tx1"/>
                </a:solidFill>
              </a:defRPr>
            </a:lvl1pPr>
          </a:lstStyle>
          <a:p>
            <a:r>
              <a:rPr lang="en-US"/>
              <a:t>Slide Header</a:t>
            </a:r>
          </a:p>
        </p:txBody>
      </p:sp>
      <p:sp>
        <p:nvSpPr>
          <p:cNvPr id="7" name="Text Placeholder 3">
            <a:extLst>
              <a:ext uri="{FF2B5EF4-FFF2-40B4-BE49-F238E27FC236}">
                <a16:creationId xmlns:a16="http://schemas.microsoft.com/office/drawing/2014/main" id="{C26B37D6-E183-AC1F-F887-0314CC0E5CB2}"/>
              </a:ext>
            </a:extLst>
          </p:cNvPr>
          <p:cNvSpPr>
            <a:spLocks noGrp="1"/>
          </p:cNvSpPr>
          <p:nvPr>
            <p:ph type="body" sz="half" idx="2" hasCustomPrompt="1"/>
          </p:nvPr>
        </p:nvSpPr>
        <p:spPr>
          <a:xfrm>
            <a:off x="418179" y="1229132"/>
            <a:ext cx="3218806" cy="5290874"/>
          </a:xfrm>
          <a:prstGeom prst="rect">
            <a:avLst/>
          </a:prstGeom>
        </p:spPr>
        <p:txBody>
          <a:bodyPr>
            <a:normAutofit/>
          </a:bodyPr>
          <a:lstStyle>
            <a:lvl1pPr marL="0" indent="0">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pic>
        <p:nvPicPr>
          <p:cNvPr id="13" name="Picture 12" descr="A blue and black logo&#10;&#10;Description automatically generated">
            <a:extLst>
              <a:ext uri="{FF2B5EF4-FFF2-40B4-BE49-F238E27FC236}">
                <a16:creationId xmlns:a16="http://schemas.microsoft.com/office/drawing/2014/main" id="{0ABF12BD-9B91-106E-54DF-9859876A79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3797" y="6407899"/>
            <a:ext cx="840488" cy="279414"/>
          </a:xfrm>
          <a:prstGeom prst="rect">
            <a:avLst/>
          </a:prstGeom>
        </p:spPr>
      </p:pic>
      <p:sp>
        <p:nvSpPr>
          <p:cNvPr id="14" name="Footer Placeholder 1">
            <a:extLst>
              <a:ext uri="{FF2B5EF4-FFF2-40B4-BE49-F238E27FC236}">
                <a16:creationId xmlns:a16="http://schemas.microsoft.com/office/drawing/2014/main" id="{597731E0-C01D-DE2D-3A28-270F84424682}"/>
              </a:ext>
            </a:extLst>
          </p:cNvPr>
          <p:cNvSpPr>
            <a:spLocks noGrp="1"/>
          </p:cNvSpPr>
          <p:nvPr>
            <p:ph type="ftr" sz="quarter" idx="3"/>
          </p:nvPr>
        </p:nvSpPr>
        <p:spPr>
          <a:xfrm>
            <a:off x="4502150" y="6455329"/>
            <a:ext cx="5571588" cy="184555"/>
          </a:xfrm>
          <a:prstGeom prst="rect">
            <a:avLst/>
          </a:prstGeom>
        </p:spPr>
        <p:txBody>
          <a:bodyPr lIns="0" tIns="0" rIns="0" bIns="0"/>
          <a:lstStyle>
            <a:lvl1pPr>
              <a:defRPr sz="1400">
                <a:solidFill>
                  <a:schemeClr val="tx1">
                    <a:lumMod val="50000"/>
                    <a:lumOff val="50000"/>
                  </a:schemeClr>
                </a:solidFill>
                <a:latin typeface="+mn-lt"/>
              </a:defRPr>
            </a:lvl1pPr>
          </a:lstStyle>
          <a:p>
            <a:pPr algn="r"/>
            <a:r>
              <a:rPr lang="en-US"/>
              <a:t>Insight Survey Results</a:t>
            </a:r>
          </a:p>
        </p:txBody>
      </p:sp>
      <p:sp>
        <p:nvSpPr>
          <p:cNvPr id="15" name="Slide Number Placeholder 3">
            <a:extLst>
              <a:ext uri="{FF2B5EF4-FFF2-40B4-BE49-F238E27FC236}">
                <a16:creationId xmlns:a16="http://schemas.microsoft.com/office/drawing/2014/main" id="{0593B412-EB4A-2F95-37A2-93D2E40D31D6}"/>
              </a:ext>
            </a:extLst>
          </p:cNvPr>
          <p:cNvSpPr>
            <a:spLocks noGrp="1"/>
          </p:cNvSpPr>
          <p:nvPr>
            <p:ph type="sldNum" sz="quarter" idx="4"/>
          </p:nvPr>
        </p:nvSpPr>
        <p:spPr>
          <a:xfrm>
            <a:off x="10173044"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   </a:t>
            </a:r>
            <a:fld id="{D0D390DC-57D8-49B4-9CD9-3DB7D0E54954}" type="slidenum">
              <a:rPr lang="en-US" smtClean="0"/>
              <a:pPr/>
              <a:t>‹#›</a:t>
            </a:fld>
            <a:endParaRPr lang="en-US"/>
          </a:p>
        </p:txBody>
      </p:sp>
    </p:spTree>
    <p:extLst>
      <p:ext uri="{BB962C8B-B14F-4D97-AF65-F5344CB8AC3E}">
        <p14:creationId xmlns:p14="http://schemas.microsoft.com/office/powerpoint/2010/main" val="19232119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1/3 Left">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27B7C97F-08D7-B9CB-1085-6B6140CA713C}"/>
              </a:ext>
            </a:extLst>
          </p:cNvPr>
          <p:cNvSpPr/>
          <p:nvPr userDrawn="1"/>
        </p:nvSpPr>
        <p:spPr>
          <a:xfrm>
            <a:off x="0" y="1"/>
            <a:ext cx="4055165" cy="6858000"/>
          </a:xfrm>
          <a:prstGeom prst="rect">
            <a:avLst/>
          </a:prstGeom>
          <a:solidFill>
            <a:schemeClr val="tx1"/>
          </a:solidFill>
          <a:ln w="12700">
            <a:miter lim="400000"/>
          </a:ln>
        </p:spPr>
        <p:txBody>
          <a:bodyPr lIns="25400" tIns="25400" rIns="25400" bIns="25400" anchor="ctr"/>
          <a:lstStyle/>
          <a:p>
            <a:pPr>
              <a:defRPr sz="9000" spc="90">
                <a:latin typeface="+mn-lt"/>
                <a:ea typeface="+mn-ea"/>
                <a:cs typeface="+mn-cs"/>
                <a:sym typeface="Halyard Display Bold"/>
              </a:defRPr>
            </a:pPr>
            <a:endParaRPr sz="4500"/>
          </a:p>
        </p:txBody>
      </p:sp>
      <p:sp>
        <p:nvSpPr>
          <p:cNvPr id="4" name="Text Placeholder 7">
            <a:extLst>
              <a:ext uri="{FF2B5EF4-FFF2-40B4-BE49-F238E27FC236}">
                <a16:creationId xmlns:a16="http://schemas.microsoft.com/office/drawing/2014/main" id="{E4258868-9948-A32F-DF79-26BDEB3D520D}"/>
              </a:ext>
            </a:extLst>
          </p:cNvPr>
          <p:cNvSpPr>
            <a:spLocks noGrp="1"/>
          </p:cNvSpPr>
          <p:nvPr>
            <p:ph type="body" sz="quarter" idx="13" hasCustomPrompt="1"/>
          </p:nvPr>
        </p:nvSpPr>
        <p:spPr>
          <a:xfrm>
            <a:off x="4794361" y="1077638"/>
            <a:ext cx="6559437" cy="5119962"/>
          </a:xfrm>
          <a:prstGeom prst="rect">
            <a:avLst/>
          </a:prstGeom>
        </p:spPr>
        <p:txBody>
          <a:bodyPr>
            <a:normAutofit/>
          </a:bodyPr>
          <a:lstStyle>
            <a:lvl1pPr marL="457200" indent="-457200" algn="l">
              <a:buFont typeface="Arial" panose="020B0604020202020204" pitchFamily="34" charset="0"/>
              <a:buChar char="•"/>
              <a:defRPr sz="3600">
                <a:latin typeface="+mn-lt"/>
                <a:cs typeface="Arial" panose="020B0604020202020204" pitchFamily="34" charset="0"/>
              </a:defRPr>
            </a:lvl1pPr>
          </a:lstStyle>
          <a:p>
            <a:pPr lvl="0"/>
            <a:r>
              <a:rPr lang="en-US"/>
              <a:t>Text</a:t>
            </a:r>
          </a:p>
        </p:txBody>
      </p:sp>
      <p:sp>
        <p:nvSpPr>
          <p:cNvPr id="6" name="Title 1">
            <a:extLst>
              <a:ext uri="{FF2B5EF4-FFF2-40B4-BE49-F238E27FC236}">
                <a16:creationId xmlns:a16="http://schemas.microsoft.com/office/drawing/2014/main" id="{16D0A1BA-EECC-3E28-2E93-52CE0A84BF35}"/>
              </a:ext>
            </a:extLst>
          </p:cNvPr>
          <p:cNvSpPr>
            <a:spLocks noGrp="1"/>
          </p:cNvSpPr>
          <p:nvPr>
            <p:ph type="title" hasCustomPrompt="1"/>
          </p:nvPr>
        </p:nvSpPr>
        <p:spPr>
          <a:xfrm>
            <a:off x="418179" y="337994"/>
            <a:ext cx="3218806" cy="891138"/>
          </a:xfrm>
          <a:prstGeom prst="rect">
            <a:avLst/>
          </a:prstGeom>
        </p:spPr>
        <p:txBody>
          <a:bodyPr anchor="b">
            <a:normAutofit/>
          </a:bodyPr>
          <a:lstStyle>
            <a:lvl1pPr>
              <a:lnSpc>
                <a:spcPct val="100000"/>
              </a:lnSpc>
              <a:defRPr sz="2800">
                <a:solidFill>
                  <a:schemeClr val="bg1"/>
                </a:solidFill>
              </a:defRPr>
            </a:lvl1pPr>
          </a:lstStyle>
          <a:p>
            <a:r>
              <a:rPr lang="en-US"/>
              <a:t>Slide Header</a:t>
            </a:r>
          </a:p>
        </p:txBody>
      </p:sp>
      <p:sp>
        <p:nvSpPr>
          <p:cNvPr id="7" name="Text Placeholder 3">
            <a:extLst>
              <a:ext uri="{FF2B5EF4-FFF2-40B4-BE49-F238E27FC236}">
                <a16:creationId xmlns:a16="http://schemas.microsoft.com/office/drawing/2014/main" id="{C26B37D6-E183-AC1F-F887-0314CC0E5CB2}"/>
              </a:ext>
            </a:extLst>
          </p:cNvPr>
          <p:cNvSpPr>
            <a:spLocks noGrp="1"/>
          </p:cNvSpPr>
          <p:nvPr>
            <p:ph type="body" sz="half" idx="2" hasCustomPrompt="1"/>
          </p:nvPr>
        </p:nvSpPr>
        <p:spPr>
          <a:xfrm>
            <a:off x="418179" y="1229132"/>
            <a:ext cx="3218806" cy="5290874"/>
          </a:xfrm>
          <a:prstGeom prst="rect">
            <a:avLst/>
          </a:prstGeo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pic>
        <p:nvPicPr>
          <p:cNvPr id="14" name="Picture 13" descr="A blue and black logo&#10;&#10;Description automatically generated">
            <a:extLst>
              <a:ext uri="{FF2B5EF4-FFF2-40B4-BE49-F238E27FC236}">
                <a16:creationId xmlns:a16="http://schemas.microsoft.com/office/drawing/2014/main" id="{E9CC7899-3137-1809-5865-B7C5F60386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3797" y="6407899"/>
            <a:ext cx="840488" cy="279414"/>
          </a:xfrm>
          <a:prstGeom prst="rect">
            <a:avLst/>
          </a:prstGeom>
        </p:spPr>
      </p:pic>
      <p:sp>
        <p:nvSpPr>
          <p:cNvPr id="15" name="Footer Placeholder 1">
            <a:extLst>
              <a:ext uri="{FF2B5EF4-FFF2-40B4-BE49-F238E27FC236}">
                <a16:creationId xmlns:a16="http://schemas.microsoft.com/office/drawing/2014/main" id="{F89A9C59-844E-E4E1-8763-EA5B4BF75C9D}"/>
              </a:ext>
            </a:extLst>
          </p:cNvPr>
          <p:cNvSpPr>
            <a:spLocks noGrp="1"/>
          </p:cNvSpPr>
          <p:nvPr>
            <p:ph type="ftr" sz="quarter" idx="3"/>
          </p:nvPr>
        </p:nvSpPr>
        <p:spPr>
          <a:xfrm>
            <a:off x="4502150" y="6455329"/>
            <a:ext cx="5571588" cy="184555"/>
          </a:xfrm>
          <a:prstGeom prst="rect">
            <a:avLst/>
          </a:prstGeom>
        </p:spPr>
        <p:txBody>
          <a:bodyPr lIns="0" tIns="0" rIns="0" bIns="0"/>
          <a:lstStyle>
            <a:lvl1pPr>
              <a:defRPr sz="1400">
                <a:solidFill>
                  <a:schemeClr val="tx1">
                    <a:lumMod val="50000"/>
                    <a:lumOff val="50000"/>
                  </a:schemeClr>
                </a:solidFill>
                <a:latin typeface="+mn-lt"/>
              </a:defRPr>
            </a:lvl1pPr>
          </a:lstStyle>
          <a:p>
            <a:pPr algn="r"/>
            <a:r>
              <a:rPr lang="en-US"/>
              <a:t>Insight Survey Results</a:t>
            </a:r>
          </a:p>
        </p:txBody>
      </p:sp>
      <p:sp>
        <p:nvSpPr>
          <p:cNvPr id="16" name="Slide Number Placeholder 3">
            <a:extLst>
              <a:ext uri="{FF2B5EF4-FFF2-40B4-BE49-F238E27FC236}">
                <a16:creationId xmlns:a16="http://schemas.microsoft.com/office/drawing/2014/main" id="{2FF8D095-4D13-3C02-0A95-892C7237784E}"/>
              </a:ext>
            </a:extLst>
          </p:cNvPr>
          <p:cNvSpPr>
            <a:spLocks noGrp="1"/>
          </p:cNvSpPr>
          <p:nvPr>
            <p:ph type="sldNum" sz="quarter" idx="4"/>
          </p:nvPr>
        </p:nvSpPr>
        <p:spPr>
          <a:xfrm>
            <a:off x="10173044"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   </a:t>
            </a:r>
            <a:fld id="{D0D390DC-57D8-49B4-9CD9-3DB7D0E54954}" type="slidenum">
              <a:rPr lang="en-US" smtClean="0"/>
              <a:pPr/>
              <a:t>‹#›</a:t>
            </a:fld>
            <a:endParaRPr lang="en-US"/>
          </a:p>
        </p:txBody>
      </p:sp>
    </p:spTree>
    <p:extLst>
      <p:ext uri="{BB962C8B-B14F-4D97-AF65-F5344CB8AC3E}">
        <p14:creationId xmlns:p14="http://schemas.microsoft.com/office/powerpoint/2010/main" val="3863385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ink">
    <p:bg>
      <p:bgPr>
        <a:solidFill>
          <a:srgbClr val="FFFFFF"/>
        </a:solidFill>
        <a:effectLst/>
      </p:bgPr>
    </p:bg>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B790C369-100A-91A2-F432-BD1A60221884}"/>
              </a:ext>
            </a:extLst>
          </p:cNvPr>
          <p:cNvSpPr/>
          <p:nvPr userDrawn="1"/>
        </p:nvSpPr>
        <p:spPr>
          <a:xfrm>
            <a:off x="637714" y="637042"/>
            <a:ext cx="10916572" cy="5583917"/>
          </a:xfrm>
          <a:prstGeom prst="rect">
            <a:avLst/>
          </a:prstGeom>
          <a:solidFill>
            <a:schemeClr val="accent4"/>
          </a:solidFill>
          <a:ln w="12700">
            <a:miter lim="400000"/>
          </a:ln>
        </p:spPr>
        <p:txBody>
          <a:bodyPr lIns="25400" tIns="25400" rIns="25400" bIns="25400" anchor="ctr"/>
          <a:lstStyle/>
          <a:p>
            <a:pPr>
              <a:defRPr sz="9000" spc="90">
                <a:latin typeface="+mn-lt"/>
                <a:ea typeface="+mn-ea"/>
                <a:cs typeface="+mn-cs"/>
                <a:sym typeface="Halyard Display Bold"/>
              </a:defRPr>
            </a:pPr>
            <a:endParaRPr sz="4500"/>
          </a:p>
        </p:txBody>
      </p:sp>
      <p:sp>
        <p:nvSpPr>
          <p:cNvPr id="2" name="Text Placeholder 8">
            <a:extLst>
              <a:ext uri="{FF2B5EF4-FFF2-40B4-BE49-F238E27FC236}">
                <a16:creationId xmlns:a16="http://schemas.microsoft.com/office/drawing/2014/main" id="{BA2A40B0-0B25-D186-7136-7848C2C47288}"/>
              </a:ext>
            </a:extLst>
          </p:cNvPr>
          <p:cNvSpPr>
            <a:spLocks noGrp="1"/>
          </p:cNvSpPr>
          <p:nvPr>
            <p:ph type="body" sz="quarter" idx="12" hasCustomPrompt="1"/>
          </p:nvPr>
        </p:nvSpPr>
        <p:spPr>
          <a:xfrm>
            <a:off x="3352800" y="3044279"/>
            <a:ext cx="5486400" cy="769441"/>
          </a:xfrm>
          <a:prstGeom prst="rect">
            <a:avLst/>
          </a:prstGeom>
        </p:spPr>
        <p:txBody>
          <a:bodyPr anchor="ctr">
            <a:spAutoFit/>
          </a:bodyPr>
          <a:lstStyle>
            <a:lvl1pPr marL="0" indent="0" algn="ctr">
              <a:buNone/>
              <a:defRPr sz="4400" b="0" i="0">
                <a:solidFill>
                  <a:schemeClr val="bg1"/>
                </a:solidFill>
                <a:latin typeface="+mj-lt"/>
              </a:defRPr>
            </a:lvl1pPr>
          </a:lstStyle>
          <a:p>
            <a:pPr lvl="0"/>
            <a:r>
              <a:rPr lang="en-US"/>
              <a:t>Section break text</a:t>
            </a:r>
          </a:p>
        </p:txBody>
      </p:sp>
      <p:pic>
        <p:nvPicPr>
          <p:cNvPr id="9" name="Picture 8" descr="A blue and black logo&#10;&#10;Description automatically generated">
            <a:extLst>
              <a:ext uri="{FF2B5EF4-FFF2-40B4-BE49-F238E27FC236}">
                <a16:creationId xmlns:a16="http://schemas.microsoft.com/office/drawing/2014/main" id="{0A42BFBF-CE61-55CC-52FA-8D218D672B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7714" y="6407899"/>
            <a:ext cx="840488" cy="279414"/>
          </a:xfrm>
          <a:prstGeom prst="rect">
            <a:avLst/>
          </a:prstGeom>
        </p:spPr>
      </p:pic>
      <p:sp>
        <p:nvSpPr>
          <p:cNvPr id="10" name="Footer Placeholder 1">
            <a:extLst>
              <a:ext uri="{FF2B5EF4-FFF2-40B4-BE49-F238E27FC236}">
                <a16:creationId xmlns:a16="http://schemas.microsoft.com/office/drawing/2014/main" id="{BF7212B7-8736-D585-705E-DBB4FC3545A9}"/>
              </a:ext>
            </a:extLst>
          </p:cNvPr>
          <p:cNvSpPr>
            <a:spLocks noGrp="1"/>
          </p:cNvSpPr>
          <p:nvPr>
            <p:ph type="ftr" sz="quarter" idx="3"/>
          </p:nvPr>
        </p:nvSpPr>
        <p:spPr>
          <a:xfrm>
            <a:off x="2134545" y="6455329"/>
            <a:ext cx="5571588"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Insight Survey Results</a:t>
            </a:r>
          </a:p>
        </p:txBody>
      </p:sp>
      <p:sp>
        <p:nvSpPr>
          <p:cNvPr id="11" name="Slide Number Placeholder 3">
            <a:extLst>
              <a:ext uri="{FF2B5EF4-FFF2-40B4-BE49-F238E27FC236}">
                <a16:creationId xmlns:a16="http://schemas.microsoft.com/office/drawing/2014/main" id="{6B5030E1-C7F9-5DFA-CEA7-B2D589C56B17}"/>
              </a:ext>
            </a:extLst>
          </p:cNvPr>
          <p:cNvSpPr>
            <a:spLocks noGrp="1"/>
          </p:cNvSpPr>
          <p:nvPr>
            <p:ph type="sldNum" sz="quarter" idx="4"/>
          </p:nvPr>
        </p:nvSpPr>
        <p:spPr>
          <a:xfrm>
            <a:off x="1615796"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fld id="{D0D390DC-57D8-49B4-9CD9-3DB7D0E54954}" type="slidenum">
              <a:rPr lang="en-US" smtClean="0"/>
              <a:pPr/>
              <a:t>‹#›</a:t>
            </a:fld>
            <a:r>
              <a:rPr lang="en-US"/>
              <a:t>   |</a:t>
            </a:r>
          </a:p>
        </p:txBody>
      </p:sp>
    </p:spTree>
    <p:extLst>
      <p:ext uri="{BB962C8B-B14F-4D97-AF65-F5344CB8AC3E}">
        <p14:creationId xmlns:p14="http://schemas.microsoft.com/office/powerpoint/2010/main" val="32108126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1/3 Right">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27B7C97F-08D7-B9CB-1085-6B6140CA713C}"/>
              </a:ext>
            </a:extLst>
          </p:cNvPr>
          <p:cNvSpPr/>
          <p:nvPr userDrawn="1"/>
        </p:nvSpPr>
        <p:spPr>
          <a:xfrm>
            <a:off x="8136835" y="0"/>
            <a:ext cx="4055165" cy="6858000"/>
          </a:xfrm>
          <a:prstGeom prst="rect">
            <a:avLst/>
          </a:prstGeom>
          <a:solidFill>
            <a:schemeClr val="bg2"/>
          </a:solidFill>
          <a:ln w="12700">
            <a:miter lim="400000"/>
          </a:ln>
        </p:spPr>
        <p:txBody>
          <a:bodyPr lIns="25400" tIns="25400" rIns="25400" bIns="25400" anchor="ctr"/>
          <a:lstStyle/>
          <a:p>
            <a:pPr>
              <a:defRPr sz="9000" spc="90">
                <a:latin typeface="+mn-lt"/>
                <a:ea typeface="+mn-ea"/>
                <a:cs typeface="+mn-cs"/>
                <a:sym typeface="Halyard Display Bold"/>
              </a:defRPr>
            </a:pPr>
            <a:endParaRPr sz="4500"/>
          </a:p>
        </p:txBody>
      </p:sp>
      <p:sp>
        <p:nvSpPr>
          <p:cNvPr id="4" name="Text Placeholder 7">
            <a:extLst>
              <a:ext uri="{FF2B5EF4-FFF2-40B4-BE49-F238E27FC236}">
                <a16:creationId xmlns:a16="http://schemas.microsoft.com/office/drawing/2014/main" id="{4B15659C-C6DD-EB61-BFD0-D0BBEF8C88F9}"/>
              </a:ext>
            </a:extLst>
          </p:cNvPr>
          <p:cNvSpPr>
            <a:spLocks noGrp="1"/>
          </p:cNvSpPr>
          <p:nvPr>
            <p:ph type="body" sz="quarter" idx="13" hasCustomPrompt="1"/>
          </p:nvPr>
        </p:nvSpPr>
        <p:spPr>
          <a:xfrm>
            <a:off x="838200" y="1077637"/>
            <a:ext cx="6559437" cy="5179229"/>
          </a:xfrm>
          <a:prstGeom prst="rect">
            <a:avLst/>
          </a:prstGeom>
        </p:spPr>
        <p:txBody>
          <a:bodyPr>
            <a:normAutofit/>
          </a:bodyPr>
          <a:lstStyle>
            <a:lvl1pPr marL="457200" indent="-457200" algn="l">
              <a:buFont typeface="Arial" panose="020B0604020202020204" pitchFamily="34" charset="0"/>
              <a:buChar char="•"/>
              <a:defRPr sz="3600">
                <a:latin typeface="+mn-lt"/>
                <a:cs typeface="Arial" panose="020B0604020202020204" pitchFamily="34" charset="0"/>
              </a:defRPr>
            </a:lvl1pPr>
          </a:lstStyle>
          <a:p>
            <a:pPr lvl="0"/>
            <a:r>
              <a:rPr lang="en-US"/>
              <a:t>Text</a:t>
            </a:r>
          </a:p>
        </p:txBody>
      </p:sp>
      <p:sp>
        <p:nvSpPr>
          <p:cNvPr id="12" name="Title 1">
            <a:extLst>
              <a:ext uri="{FF2B5EF4-FFF2-40B4-BE49-F238E27FC236}">
                <a16:creationId xmlns:a16="http://schemas.microsoft.com/office/drawing/2014/main" id="{156E0D01-585A-B00A-F0B0-82C922150E01}"/>
              </a:ext>
            </a:extLst>
          </p:cNvPr>
          <p:cNvSpPr>
            <a:spLocks noGrp="1"/>
          </p:cNvSpPr>
          <p:nvPr>
            <p:ph type="title" hasCustomPrompt="1"/>
          </p:nvPr>
        </p:nvSpPr>
        <p:spPr>
          <a:xfrm>
            <a:off x="8555014" y="337994"/>
            <a:ext cx="3218806" cy="891138"/>
          </a:xfrm>
          <a:prstGeom prst="rect">
            <a:avLst/>
          </a:prstGeom>
        </p:spPr>
        <p:txBody>
          <a:bodyPr anchor="b">
            <a:normAutofit/>
          </a:bodyPr>
          <a:lstStyle>
            <a:lvl1pPr>
              <a:lnSpc>
                <a:spcPct val="100000"/>
              </a:lnSpc>
              <a:defRPr sz="2800">
                <a:solidFill>
                  <a:schemeClr val="tx1"/>
                </a:solidFill>
              </a:defRPr>
            </a:lvl1pPr>
          </a:lstStyle>
          <a:p>
            <a:r>
              <a:rPr lang="en-US"/>
              <a:t>Slide Header</a:t>
            </a:r>
          </a:p>
        </p:txBody>
      </p:sp>
      <p:sp>
        <p:nvSpPr>
          <p:cNvPr id="13" name="Text Placeholder 3">
            <a:extLst>
              <a:ext uri="{FF2B5EF4-FFF2-40B4-BE49-F238E27FC236}">
                <a16:creationId xmlns:a16="http://schemas.microsoft.com/office/drawing/2014/main" id="{648DE71A-A3D0-2BBD-4729-8ED5545B7864}"/>
              </a:ext>
            </a:extLst>
          </p:cNvPr>
          <p:cNvSpPr>
            <a:spLocks noGrp="1"/>
          </p:cNvSpPr>
          <p:nvPr>
            <p:ph type="body" sz="half" idx="2" hasCustomPrompt="1"/>
          </p:nvPr>
        </p:nvSpPr>
        <p:spPr>
          <a:xfrm>
            <a:off x="8555014" y="1229132"/>
            <a:ext cx="3218806" cy="5290874"/>
          </a:xfrm>
          <a:prstGeom prst="rect">
            <a:avLst/>
          </a:prstGeom>
        </p:spPr>
        <p:txBody>
          <a:bodyPr>
            <a:normAutofit/>
          </a:bodyPr>
          <a:lstStyle>
            <a:lvl1pPr marL="0" indent="0">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pic>
        <p:nvPicPr>
          <p:cNvPr id="2" name="Picture 1" descr="A blue and black logo&#10;&#10;Description automatically generated">
            <a:extLst>
              <a:ext uri="{FF2B5EF4-FFF2-40B4-BE49-F238E27FC236}">
                <a16:creationId xmlns:a16="http://schemas.microsoft.com/office/drawing/2014/main" id="{2E4EEBF0-1C6E-4AE2-5CC4-365CCAB0B5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7714" y="6407899"/>
            <a:ext cx="840488" cy="279414"/>
          </a:xfrm>
          <a:prstGeom prst="rect">
            <a:avLst/>
          </a:prstGeom>
        </p:spPr>
      </p:pic>
      <p:sp>
        <p:nvSpPr>
          <p:cNvPr id="3" name="Footer Placeholder 1">
            <a:extLst>
              <a:ext uri="{FF2B5EF4-FFF2-40B4-BE49-F238E27FC236}">
                <a16:creationId xmlns:a16="http://schemas.microsoft.com/office/drawing/2014/main" id="{773513BA-94C3-2E20-640A-EA50E8707468}"/>
              </a:ext>
            </a:extLst>
          </p:cNvPr>
          <p:cNvSpPr>
            <a:spLocks noGrp="1"/>
          </p:cNvSpPr>
          <p:nvPr>
            <p:ph type="ftr" sz="quarter" idx="3"/>
          </p:nvPr>
        </p:nvSpPr>
        <p:spPr>
          <a:xfrm>
            <a:off x="2134545" y="6455329"/>
            <a:ext cx="5571588"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Insight Survey Results</a:t>
            </a:r>
          </a:p>
        </p:txBody>
      </p:sp>
      <p:sp>
        <p:nvSpPr>
          <p:cNvPr id="7" name="Slide Number Placeholder 3">
            <a:extLst>
              <a:ext uri="{FF2B5EF4-FFF2-40B4-BE49-F238E27FC236}">
                <a16:creationId xmlns:a16="http://schemas.microsoft.com/office/drawing/2014/main" id="{7AA72298-79EE-9C78-CDD0-973F3F4F0322}"/>
              </a:ext>
            </a:extLst>
          </p:cNvPr>
          <p:cNvSpPr>
            <a:spLocks noGrp="1"/>
          </p:cNvSpPr>
          <p:nvPr>
            <p:ph type="sldNum" sz="quarter" idx="4"/>
          </p:nvPr>
        </p:nvSpPr>
        <p:spPr>
          <a:xfrm>
            <a:off x="1615796"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fld id="{D0D390DC-57D8-49B4-9CD9-3DB7D0E54954}" type="slidenum">
              <a:rPr lang="en-US" smtClean="0"/>
              <a:pPr/>
              <a:t>‹#›</a:t>
            </a:fld>
            <a:r>
              <a:rPr lang="en-US"/>
              <a:t>   |</a:t>
            </a:r>
          </a:p>
        </p:txBody>
      </p:sp>
    </p:spTree>
    <p:extLst>
      <p:ext uri="{BB962C8B-B14F-4D97-AF65-F5344CB8AC3E}">
        <p14:creationId xmlns:p14="http://schemas.microsoft.com/office/powerpoint/2010/main" val="26196980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1/3 Right">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27B7C97F-08D7-B9CB-1085-6B6140CA713C}"/>
              </a:ext>
            </a:extLst>
          </p:cNvPr>
          <p:cNvSpPr/>
          <p:nvPr userDrawn="1"/>
        </p:nvSpPr>
        <p:spPr>
          <a:xfrm>
            <a:off x="8136835" y="0"/>
            <a:ext cx="4055165" cy="6858000"/>
          </a:xfrm>
          <a:prstGeom prst="rect">
            <a:avLst/>
          </a:prstGeom>
          <a:solidFill>
            <a:srgbClr val="FFE47A"/>
          </a:solidFill>
          <a:ln w="12700">
            <a:miter lim="400000"/>
          </a:ln>
        </p:spPr>
        <p:txBody>
          <a:bodyPr lIns="25400" tIns="25400" rIns="25400" bIns="25400" anchor="ctr"/>
          <a:lstStyle/>
          <a:p>
            <a:pPr>
              <a:defRPr sz="9000" spc="90">
                <a:latin typeface="+mn-lt"/>
                <a:ea typeface="+mn-ea"/>
                <a:cs typeface="+mn-cs"/>
                <a:sym typeface="Halyard Display Bold"/>
              </a:defRPr>
            </a:pPr>
            <a:endParaRPr sz="4500"/>
          </a:p>
        </p:txBody>
      </p:sp>
      <p:sp>
        <p:nvSpPr>
          <p:cNvPr id="4" name="Text Placeholder 7">
            <a:extLst>
              <a:ext uri="{FF2B5EF4-FFF2-40B4-BE49-F238E27FC236}">
                <a16:creationId xmlns:a16="http://schemas.microsoft.com/office/drawing/2014/main" id="{4B15659C-C6DD-EB61-BFD0-D0BBEF8C88F9}"/>
              </a:ext>
            </a:extLst>
          </p:cNvPr>
          <p:cNvSpPr>
            <a:spLocks noGrp="1"/>
          </p:cNvSpPr>
          <p:nvPr>
            <p:ph type="body" sz="quarter" idx="13" hasCustomPrompt="1"/>
          </p:nvPr>
        </p:nvSpPr>
        <p:spPr>
          <a:xfrm>
            <a:off x="838200" y="1077637"/>
            <a:ext cx="6559437" cy="5179229"/>
          </a:xfrm>
          <a:prstGeom prst="rect">
            <a:avLst/>
          </a:prstGeom>
        </p:spPr>
        <p:txBody>
          <a:bodyPr>
            <a:normAutofit/>
          </a:bodyPr>
          <a:lstStyle>
            <a:lvl1pPr marL="457200" indent="-457200" algn="l">
              <a:buFont typeface="Arial" panose="020B0604020202020204" pitchFamily="34" charset="0"/>
              <a:buChar char="•"/>
              <a:defRPr sz="3600">
                <a:latin typeface="+mn-lt"/>
                <a:cs typeface="Arial" panose="020B0604020202020204" pitchFamily="34" charset="0"/>
              </a:defRPr>
            </a:lvl1pPr>
          </a:lstStyle>
          <a:p>
            <a:pPr lvl="0"/>
            <a:r>
              <a:rPr lang="en-US"/>
              <a:t>Text</a:t>
            </a:r>
          </a:p>
        </p:txBody>
      </p:sp>
      <p:sp>
        <p:nvSpPr>
          <p:cNvPr id="12" name="Title 1">
            <a:extLst>
              <a:ext uri="{FF2B5EF4-FFF2-40B4-BE49-F238E27FC236}">
                <a16:creationId xmlns:a16="http://schemas.microsoft.com/office/drawing/2014/main" id="{156E0D01-585A-B00A-F0B0-82C922150E01}"/>
              </a:ext>
            </a:extLst>
          </p:cNvPr>
          <p:cNvSpPr>
            <a:spLocks noGrp="1"/>
          </p:cNvSpPr>
          <p:nvPr>
            <p:ph type="title" hasCustomPrompt="1"/>
          </p:nvPr>
        </p:nvSpPr>
        <p:spPr>
          <a:xfrm>
            <a:off x="8555014" y="337994"/>
            <a:ext cx="3218806" cy="891138"/>
          </a:xfrm>
          <a:prstGeom prst="rect">
            <a:avLst/>
          </a:prstGeom>
        </p:spPr>
        <p:txBody>
          <a:bodyPr anchor="b">
            <a:normAutofit/>
          </a:bodyPr>
          <a:lstStyle>
            <a:lvl1pPr>
              <a:lnSpc>
                <a:spcPct val="100000"/>
              </a:lnSpc>
              <a:defRPr sz="2800">
                <a:solidFill>
                  <a:schemeClr val="tx1"/>
                </a:solidFill>
              </a:defRPr>
            </a:lvl1pPr>
          </a:lstStyle>
          <a:p>
            <a:r>
              <a:rPr lang="en-US"/>
              <a:t>Slide Header</a:t>
            </a:r>
          </a:p>
        </p:txBody>
      </p:sp>
      <p:sp>
        <p:nvSpPr>
          <p:cNvPr id="13" name="Text Placeholder 3">
            <a:extLst>
              <a:ext uri="{FF2B5EF4-FFF2-40B4-BE49-F238E27FC236}">
                <a16:creationId xmlns:a16="http://schemas.microsoft.com/office/drawing/2014/main" id="{648DE71A-A3D0-2BBD-4729-8ED5545B7864}"/>
              </a:ext>
            </a:extLst>
          </p:cNvPr>
          <p:cNvSpPr>
            <a:spLocks noGrp="1"/>
          </p:cNvSpPr>
          <p:nvPr>
            <p:ph type="body" sz="half" idx="2" hasCustomPrompt="1"/>
          </p:nvPr>
        </p:nvSpPr>
        <p:spPr>
          <a:xfrm>
            <a:off x="8555014" y="1229132"/>
            <a:ext cx="3218806" cy="5290874"/>
          </a:xfrm>
          <a:prstGeom prst="rect">
            <a:avLst/>
          </a:prstGeom>
        </p:spPr>
        <p:txBody>
          <a:bodyPr>
            <a:normAutofit/>
          </a:bodyPr>
          <a:lstStyle>
            <a:lvl1pPr marL="0" indent="0">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pic>
        <p:nvPicPr>
          <p:cNvPr id="2" name="Picture 1" descr="A blue and black logo&#10;&#10;Description automatically generated">
            <a:extLst>
              <a:ext uri="{FF2B5EF4-FFF2-40B4-BE49-F238E27FC236}">
                <a16:creationId xmlns:a16="http://schemas.microsoft.com/office/drawing/2014/main" id="{9D0F1B25-720F-1909-8D3D-EACC24B113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7714" y="6407899"/>
            <a:ext cx="840488" cy="279414"/>
          </a:xfrm>
          <a:prstGeom prst="rect">
            <a:avLst/>
          </a:prstGeom>
        </p:spPr>
      </p:pic>
      <p:sp>
        <p:nvSpPr>
          <p:cNvPr id="3" name="Footer Placeholder 1">
            <a:extLst>
              <a:ext uri="{FF2B5EF4-FFF2-40B4-BE49-F238E27FC236}">
                <a16:creationId xmlns:a16="http://schemas.microsoft.com/office/drawing/2014/main" id="{F5935506-FB5B-7DC9-7925-87E7BA892CF5}"/>
              </a:ext>
            </a:extLst>
          </p:cNvPr>
          <p:cNvSpPr>
            <a:spLocks noGrp="1"/>
          </p:cNvSpPr>
          <p:nvPr>
            <p:ph type="ftr" sz="quarter" idx="3"/>
          </p:nvPr>
        </p:nvSpPr>
        <p:spPr>
          <a:xfrm>
            <a:off x="2134545" y="6455329"/>
            <a:ext cx="5571588"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Insight Survey Results</a:t>
            </a:r>
          </a:p>
        </p:txBody>
      </p:sp>
      <p:sp>
        <p:nvSpPr>
          <p:cNvPr id="7" name="Slide Number Placeholder 3">
            <a:extLst>
              <a:ext uri="{FF2B5EF4-FFF2-40B4-BE49-F238E27FC236}">
                <a16:creationId xmlns:a16="http://schemas.microsoft.com/office/drawing/2014/main" id="{126CDDEA-B610-D0DF-A688-A8ED2DEFA65C}"/>
              </a:ext>
            </a:extLst>
          </p:cNvPr>
          <p:cNvSpPr>
            <a:spLocks noGrp="1"/>
          </p:cNvSpPr>
          <p:nvPr>
            <p:ph type="sldNum" sz="quarter" idx="4"/>
          </p:nvPr>
        </p:nvSpPr>
        <p:spPr>
          <a:xfrm>
            <a:off x="1615796"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fld id="{D0D390DC-57D8-49B4-9CD9-3DB7D0E54954}" type="slidenum">
              <a:rPr lang="en-US" smtClean="0"/>
              <a:pPr/>
              <a:t>‹#›</a:t>
            </a:fld>
            <a:r>
              <a:rPr lang="en-US"/>
              <a:t>   |</a:t>
            </a:r>
          </a:p>
        </p:txBody>
      </p:sp>
    </p:spTree>
    <p:extLst>
      <p:ext uri="{BB962C8B-B14F-4D97-AF65-F5344CB8AC3E}">
        <p14:creationId xmlns:p14="http://schemas.microsoft.com/office/powerpoint/2010/main" val="5676476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1/3 Right">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27B7C97F-08D7-B9CB-1085-6B6140CA713C}"/>
              </a:ext>
            </a:extLst>
          </p:cNvPr>
          <p:cNvSpPr/>
          <p:nvPr userDrawn="1"/>
        </p:nvSpPr>
        <p:spPr>
          <a:xfrm>
            <a:off x="8136835" y="0"/>
            <a:ext cx="4055165" cy="6858000"/>
          </a:xfrm>
          <a:prstGeom prst="rect">
            <a:avLst/>
          </a:prstGeom>
          <a:solidFill>
            <a:srgbClr val="F0EFEB"/>
          </a:solidFill>
          <a:ln w="12700">
            <a:miter lim="400000"/>
          </a:ln>
        </p:spPr>
        <p:txBody>
          <a:bodyPr lIns="25400" tIns="25400" rIns="25400" bIns="25400" anchor="ctr"/>
          <a:lstStyle/>
          <a:p>
            <a:pPr>
              <a:defRPr sz="9000" spc="90">
                <a:latin typeface="+mn-lt"/>
                <a:ea typeface="+mn-ea"/>
                <a:cs typeface="+mn-cs"/>
                <a:sym typeface="Halyard Display Bold"/>
              </a:defRPr>
            </a:pPr>
            <a:endParaRPr sz="4500"/>
          </a:p>
        </p:txBody>
      </p:sp>
      <p:sp>
        <p:nvSpPr>
          <p:cNvPr id="4" name="Text Placeholder 7">
            <a:extLst>
              <a:ext uri="{FF2B5EF4-FFF2-40B4-BE49-F238E27FC236}">
                <a16:creationId xmlns:a16="http://schemas.microsoft.com/office/drawing/2014/main" id="{4B15659C-C6DD-EB61-BFD0-D0BBEF8C88F9}"/>
              </a:ext>
            </a:extLst>
          </p:cNvPr>
          <p:cNvSpPr>
            <a:spLocks noGrp="1"/>
          </p:cNvSpPr>
          <p:nvPr>
            <p:ph type="body" sz="quarter" idx="13" hasCustomPrompt="1"/>
          </p:nvPr>
        </p:nvSpPr>
        <p:spPr>
          <a:xfrm>
            <a:off x="838200" y="1077637"/>
            <a:ext cx="6559437" cy="5179229"/>
          </a:xfrm>
          <a:prstGeom prst="rect">
            <a:avLst/>
          </a:prstGeom>
        </p:spPr>
        <p:txBody>
          <a:bodyPr>
            <a:normAutofit/>
          </a:bodyPr>
          <a:lstStyle>
            <a:lvl1pPr marL="457200" indent="-457200" algn="l">
              <a:buFont typeface="Arial" panose="020B0604020202020204" pitchFamily="34" charset="0"/>
              <a:buChar char="•"/>
              <a:defRPr sz="3600">
                <a:latin typeface="+mn-lt"/>
                <a:cs typeface="Arial" panose="020B0604020202020204" pitchFamily="34" charset="0"/>
              </a:defRPr>
            </a:lvl1pPr>
          </a:lstStyle>
          <a:p>
            <a:pPr lvl="0"/>
            <a:r>
              <a:rPr lang="en-US"/>
              <a:t>Text</a:t>
            </a:r>
          </a:p>
        </p:txBody>
      </p:sp>
      <p:sp>
        <p:nvSpPr>
          <p:cNvPr id="12" name="Title 1">
            <a:extLst>
              <a:ext uri="{FF2B5EF4-FFF2-40B4-BE49-F238E27FC236}">
                <a16:creationId xmlns:a16="http://schemas.microsoft.com/office/drawing/2014/main" id="{156E0D01-585A-B00A-F0B0-82C922150E01}"/>
              </a:ext>
            </a:extLst>
          </p:cNvPr>
          <p:cNvSpPr>
            <a:spLocks noGrp="1"/>
          </p:cNvSpPr>
          <p:nvPr>
            <p:ph type="title" hasCustomPrompt="1"/>
          </p:nvPr>
        </p:nvSpPr>
        <p:spPr>
          <a:xfrm>
            <a:off x="8555014" y="337994"/>
            <a:ext cx="3218806" cy="891138"/>
          </a:xfrm>
          <a:prstGeom prst="rect">
            <a:avLst/>
          </a:prstGeom>
        </p:spPr>
        <p:txBody>
          <a:bodyPr anchor="b">
            <a:normAutofit/>
          </a:bodyPr>
          <a:lstStyle>
            <a:lvl1pPr>
              <a:lnSpc>
                <a:spcPct val="100000"/>
              </a:lnSpc>
              <a:defRPr sz="2800">
                <a:solidFill>
                  <a:schemeClr val="tx1"/>
                </a:solidFill>
              </a:defRPr>
            </a:lvl1pPr>
          </a:lstStyle>
          <a:p>
            <a:r>
              <a:rPr lang="en-US"/>
              <a:t>Slide Header</a:t>
            </a:r>
          </a:p>
        </p:txBody>
      </p:sp>
      <p:sp>
        <p:nvSpPr>
          <p:cNvPr id="13" name="Text Placeholder 3">
            <a:extLst>
              <a:ext uri="{FF2B5EF4-FFF2-40B4-BE49-F238E27FC236}">
                <a16:creationId xmlns:a16="http://schemas.microsoft.com/office/drawing/2014/main" id="{648DE71A-A3D0-2BBD-4729-8ED5545B7864}"/>
              </a:ext>
            </a:extLst>
          </p:cNvPr>
          <p:cNvSpPr>
            <a:spLocks noGrp="1"/>
          </p:cNvSpPr>
          <p:nvPr>
            <p:ph type="body" sz="half" idx="2" hasCustomPrompt="1"/>
          </p:nvPr>
        </p:nvSpPr>
        <p:spPr>
          <a:xfrm>
            <a:off x="8555014" y="1229132"/>
            <a:ext cx="3218806" cy="5290874"/>
          </a:xfrm>
          <a:prstGeom prst="rect">
            <a:avLst/>
          </a:prstGeom>
        </p:spPr>
        <p:txBody>
          <a:bodyPr>
            <a:normAutofit/>
          </a:bodyPr>
          <a:lstStyle>
            <a:lvl1pPr marL="0" indent="0">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pic>
        <p:nvPicPr>
          <p:cNvPr id="2" name="Picture 1" descr="A blue and black logo&#10;&#10;Description automatically generated">
            <a:extLst>
              <a:ext uri="{FF2B5EF4-FFF2-40B4-BE49-F238E27FC236}">
                <a16:creationId xmlns:a16="http://schemas.microsoft.com/office/drawing/2014/main" id="{86CD4579-1C4C-0F35-74FF-3B7D9B9C81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7714" y="6407899"/>
            <a:ext cx="840488" cy="279414"/>
          </a:xfrm>
          <a:prstGeom prst="rect">
            <a:avLst/>
          </a:prstGeom>
        </p:spPr>
      </p:pic>
      <p:sp>
        <p:nvSpPr>
          <p:cNvPr id="3" name="Footer Placeholder 1">
            <a:extLst>
              <a:ext uri="{FF2B5EF4-FFF2-40B4-BE49-F238E27FC236}">
                <a16:creationId xmlns:a16="http://schemas.microsoft.com/office/drawing/2014/main" id="{845B5CFA-9FC8-93DA-786B-22E8208E4329}"/>
              </a:ext>
            </a:extLst>
          </p:cNvPr>
          <p:cNvSpPr>
            <a:spLocks noGrp="1"/>
          </p:cNvSpPr>
          <p:nvPr>
            <p:ph type="ftr" sz="quarter" idx="3"/>
          </p:nvPr>
        </p:nvSpPr>
        <p:spPr>
          <a:xfrm>
            <a:off x="2134545" y="6455329"/>
            <a:ext cx="5571588"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Insight Survey Results</a:t>
            </a:r>
          </a:p>
        </p:txBody>
      </p:sp>
      <p:sp>
        <p:nvSpPr>
          <p:cNvPr id="7" name="Slide Number Placeholder 3">
            <a:extLst>
              <a:ext uri="{FF2B5EF4-FFF2-40B4-BE49-F238E27FC236}">
                <a16:creationId xmlns:a16="http://schemas.microsoft.com/office/drawing/2014/main" id="{22F1D672-D360-237C-D430-E52A3B422FA3}"/>
              </a:ext>
            </a:extLst>
          </p:cNvPr>
          <p:cNvSpPr>
            <a:spLocks noGrp="1"/>
          </p:cNvSpPr>
          <p:nvPr>
            <p:ph type="sldNum" sz="quarter" idx="4"/>
          </p:nvPr>
        </p:nvSpPr>
        <p:spPr>
          <a:xfrm>
            <a:off x="1615796"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fld id="{D0D390DC-57D8-49B4-9CD9-3DB7D0E54954}" type="slidenum">
              <a:rPr lang="en-US" smtClean="0"/>
              <a:pPr/>
              <a:t>‹#›</a:t>
            </a:fld>
            <a:r>
              <a:rPr lang="en-US"/>
              <a:t>   |</a:t>
            </a:r>
          </a:p>
        </p:txBody>
      </p:sp>
    </p:spTree>
    <p:extLst>
      <p:ext uri="{BB962C8B-B14F-4D97-AF65-F5344CB8AC3E}">
        <p14:creationId xmlns:p14="http://schemas.microsoft.com/office/powerpoint/2010/main" val="27672540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3 Right">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27B7C97F-08D7-B9CB-1085-6B6140CA713C}"/>
              </a:ext>
            </a:extLst>
          </p:cNvPr>
          <p:cNvSpPr/>
          <p:nvPr userDrawn="1"/>
        </p:nvSpPr>
        <p:spPr>
          <a:xfrm>
            <a:off x="8136835" y="0"/>
            <a:ext cx="4055165" cy="6858000"/>
          </a:xfrm>
          <a:prstGeom prst="rect">
            <a:avLst/>
          </a:prstGeom>
          <a:solidFill>
            <a:schemeClr val="tx1"/>
          </a:solidFill>
          <a:ln w="12700">
            <a:miter lim="400000"/>
          </a:ln>
        </p:spPr>
        <p:txBody>
          <a:bodyPr lIns="25400" tIns="25400" rIns="25400" bIns="25400" anchor="ctr"/>
          <a:lstStyle/>
          <a:p>
            <a:pPr>
              <a:defRPr sz="9000" spc="90">
                <a:latin typeface="+mn-lt"/>
                <a:ea typeface="+mn-ea"/>
                <a:cs typeface="+mn-cs"/>
                <a:sym typeface="Halyard Display Bold"/>
              </a:defRPr>
            </a:pPr>
            <a:endParaRPr sz="4500"/>
          </a:p>
        </p:txBody>
      </p:sp>
      <p:sp>
        <p:nvSpPr>
          <p:cNvPr id="4" name="Text Placeholder 7">
            <a:extLst>
              <a:ext uri="{FF2B5EF4-FFF2-40B4-BE49-F238E27FC236}">
                <a16:creationId xmlns:a16="http://schemas.microsoft.com/office/drawing/2014/main" id="{4B15659C-C6DD-EB61-BFD0-D0BBEF8C88F9}"/>
              </a:ext>
            </a:extLst>
          </p:cNvPr>
          <p:cNvSpPr>
            <a:spLocks noGrp="1"/>
          </p:cNvSpPr>
          <p:nvPr>
            <p:ph type="body" sz="quarter" idx="13" hasCustomPrompt="1"/>
          </p:nvPr>
        </p:nvSpPr>
        <p:spPr>
          <a:xfrm>
            <a:off x="838200" y="1077637"/>
            <a:ext cx="6559437" cy="5179229"/>
          </a:xfrm>
          <a:prstGeom prst="rect">
            <a:avLst/>
          </a:prstGeom>
        </p:spPr>
        <p:txBody>
          <a:bodyPr>
            <a:normAutofit/>
          </a:bodyPr>
          <a:lstStyle>
            <a:lvl1pPr marL="457200" indent="-457200" algn="l">
              <a:buFont typeface="Arial" panose="020B0604020202020204" pitchFamily="34" charset="0"/>
              <a:buChar char="•"/>
              <a:defRPr sz="3600">
                <a:latin typeface="+mn-lt"/>
                <a:cs typeface="Arial" panose="020B0604020202020204" pitchFamily="34" charset="0"/>
              </a:defRPr>
            </a:lvl1pPr>
          </a:lstStyle>
          <a:p>
            <a:pPr lvl="0"/>
            <a:r>
              <a:rPr lang="en-US"/>
              <a:t>Text</a:t>
            </a:r>
          </a:p>
        </p:txBody>
      </p:sp>
      <p:sp>
        <p:nvSpPr>
          <p:cNvPr id="12" name="Title 1">
            <a:extLst>
              <a:ext uri="{FF2B5EF4-FFF2-40B4-BE49-F238E27FC236}">
                <a16:creationId xmlns:a16="http://schemas.microsoft.com/office/drawing/2014/main" id="{156E0D01-585A-B00A-F0B0-82C922150E01}"/>
              </a:ext>
            </a:extLst>
          </p:cNvPr>
          <p:cNvSpPr>
            <a:spLocks noGrp="1"/>
          </p:cNvSpPr>
          <p:nvPr>
            <p:ph type="title" hasCustomPrompt="1"/>
          </p:nvPr>
        </p:nvSpPr>
        <p:spPr>
          <a:xfrm>
            <a:off x="8555014" y="337994"/>
            <a:ext cx="3218806" cy="891138"/>
          </a:xfrm>
          <a:prstGeom prst="rect">
            <a:avLst/>
          </a:prstGeom>
        </p:spPr>
        <p:txBody>
          <a:bodyPr anchor="b">
            <a:normAutofit/>
          </a:bodyPr>
          <a:lstStyle>
            <a:lvl1pPr>
              <a:lnSpc>
                <a:spcPct val="100000"/>
              </a:lnSpc>
              <a:defRPr sz="2800">
                <a:solidFill>
                  <a:schemeClr val="bg1"/>
                </a:solidFill>
              </a:defRPr>
            </a:lvl1pPr>
          </a:lstStyle>
          <a:p>
            <a:r>
              <a:rPr lang="en-US"/>
              <a:t>Slide Header</a:t>
            </a:r>
          </a:p>
        </p:txBody>
      </p:sp>
      <p:sp>
        <p:nvSpPr>
          <p:cNvPr id="13" name="Text Placeholder 3">
            <a:extLst>
              <a:ext uri="{FF2B5EF4-FFF2-40B4-BE49-F238E27FC236}">
                <a16:creationId xmlns:a16="http://schemas.microsoft.com/office/drawing/2014/main" id="{648DE71A-A3D0-2BBD-4729-8ED5545B7864}"/>
              </a:ext>
            </a:extLst>
          </p:cNvPr>
          <p:cNvSpPr>
            <a:spLocks noGrp="1"/>
          </p:cNvSpPr>
          <p:nvPr>
            <p:ph type="body" sz="half" idx="2" hasCustomPrompt="1"/>
          </p:nvPr>
        </p:nvSpPr>
        <p:spPr>
          <a:xfrm>
            <a:off x="8555014" y="1229132"/>
            <a:ext cx="3218806" cy="5290874"/>
          </a:xfrm>
          <a:prstGeom prst="rect">
            <a:avLst/>
          </a:prstGeo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pic>
        <p:nvPicPr>
          <p:cNvPr id="5" name="Picture 4" descr="A blue and black logo&#10;&#10;Description automatically generated">
            <a:extLst>
              <a:ext uri="{FF2B5EF4-FFF2-40B4-BE49-F238E27FC236}">
                <a16:creationId xmlns:a16="http://schemas.microsoft.com/office/drawing/2014/main" id="{0975CCD6-12D7-E202-6E6C-D052931007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7714" y="6407899"/>
            <a:ext cx="840488" cy="279414"/>
          </a:xfrm>
          <a:prstGeom prst="rect">
            <a:avLst/>
          </a:prstGeom>
        </p:spPr>
      </p:pic>
      <p:sp>
        <p:nvSpPr>
          <p:cNvPr id="6" name="Footer Placeholder 1">
            <a:extLst>
              <a:ext uri="{FF2B5EF4-FFF2-40B4-BE49-F238E27FC236}">
                <a16:creationId xmlns:a16="http://schemas.microsoft.com/office/drawing/2014/main" id="{93BBDE96-19DA-8F81-F4A8-CB129713E548}"/>
              </a:ext>
            </a:extLst>
          </p:cNvPr>
          <p:cNvSpPr>
            <a:spLocks noGrp="1"/>
          </p:cNvSpPr>
          <p:nvPr>
            <p:ph type="ftr" sz="quarter" idx="3"/>
          </p:nvPr>
        </p:nvSpPr>
        <p:spPr>
          <a:xfrm>
            <a:off x="2134545" y="6455329"/>
            <a:ext cx="5571588"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Insight Survey Results</a:t>
            </a:r>
          </a:p>
        </p:txBody>
      </p:sp>
      <p:sp>
        <p:nvSpPr>
          <p:cNvPr id="7" name="Slide Number Placeholder 3">
            <a:extLst>
              <a:ext uri="{FF2B5EF4-FFF2-40B4-BE49-F238E27FC236}">
                <a16:creationId xmlns:a16="http://schemas.microsoft.com/office/drawing/2014/main" id="{B68EEB6A-CB39-5DE0-394D-AB6E041B98F7}"/>
              </a:ext>
            </a:extLst>
          </p:cNvPr>
          <p:cNvSpPr>
            <a:spLocks noGrp="1"/>
          </p:cNvSpPr>
          <p:nvPr>
            <p:ph type="sldNum" sz="quarter" idx="4"/>
          </p:nvPr>
        </p:nvSpPr>
        <p:spPr>
          <a:xfrm>
            <a:off x="1615796"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fld id="{D0D390DC-57D8-49B4-9CD9-3DB7D0E54954}" type="slidenum">
              <a:rPr lang="en-US" smtClean="0"/>
              <a:pPr/>
              <a:t>‹#›</a:t>
            </a:fld>
            <a:r>
              <a:rPr lang="en-US"/>
              <a:t>   |</a:t>
            </a:r>
          </a:p>
        </p:txBody>
      </p:sp>
    </p:spTree>
    <p:extLst>
      <p:ext uri="{BB962C8B-B14F-4D97-AF65-F5344CB8AC3E}">
        <p14:creationId xmlns:p14="http://schemas.microsoft.com/office/powerpoint/2010/main" val="32961707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4 Left">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27B7C97F-08D7-B9CB-1085-6B6140CA713C}"/>
              </a:ext>
            </a:extLst>
          </p:cNvPr>
          <p:cNvSpPr/>
          <p:nvPr userDrawn="1"/>
        </p:nvSpPr>
        <p:spPr>
          <a:xfrm>
            <a:off x="1" y="1"/>
            <a:ext cx="2906202" cy="6858000"/>
          </a:xfrm>
          <a:prstGeom prst="rect">
            <a:avLst/>
          </a:prstGeom>
          <a:solidFill>
            <a:schemeClr val="tx1"/>
          </a:solidFill>
          <a:ln w="12700">
            <a:miter lim="400000"/>
          </a:ln>
        </p:spPr>
        <p:txBody>
          <a:bodyPr lIns="25400" tIns="25400" rIns="25400" bIns="25400" anchor="ctr"/>
          <a:lstStyle/>
          <a:p>
            <a:pPr>
              <a:defRPr sz="9000" spc="90">
                <a:latin typeface="+mn-lt"/>
                <a:ea typeface="+mn-ea"/>
                <a:cs typeface="+mn-cs"/>
                <a:sym typeface="Halyard Display Bold"/>
              </a:defRPr>
            </a:pPr>
            <a:endParaRPr sz="4500"/>
          </a:p>
        </p:txBody>
      </p:sp>
      <p:sp>
        <p:nvSpPr>
          <p:cNvPr id="3" name="Text Placeholder 5">
            <a:extLst>
              <a:ext uri="{FF2B5EF4-FFF2-40B4-BE49-F238E27FC236}">
                <a16:creationId xmlns:a16="http://schemas.microsoft.com/office/drawing/2014/main" id="{D6EC8C61-904C-915A-8576-630FDB45FC9B}"/>
              </a:ext>
            </a:extLst>
          </p:cNvPr>
          <p:cNvSpPr>
            <a:spLocks noGrp="1"/>
          </p:cNvSpPr>
          <p:nvPr>
            <p:ph type="body" sz="quarter" idx="14" hasCustomPrompt="1"/>
          </p:nvPr>
        </p:nvSpPr>
        <p:spPr>
          <a:xfrm>
            <a:off x="214686" y="1075532"/>
            <a:ext cx="2413220" cy="480131"/>
          </a:xfrm>
          <a:prstGeom prst="rect">
            <a:avLst/>
          </a:prstGeom>
        </p:spPr>
        <p:txBody>
          <a:bodyPr wrap="square">
            <a:spAutoFit/>
          </a:bodyPr>
          <a:lstStyle>
            <a:lvl1pPr marL="0" indent="0" algn="l">
              <a:buNone/>
              <a:defRPr sz="2800" b="0">
                <a:solidFill>
                  <a:schemeClr val="bg1"/>
                </a:solidFill>
                <a:latin typeface="+mj-lt"/>
              </a:defRPr>
            </a:lvl1pPr>
          </a:lstStyle>
          <a:p>
            <a:pPr lvl="0"/>
            <a:r>
              <a:rPr lang="en-US"/>
              <a:t>Slide Header</a:t>
            </a:r>
          </a:p>
        </p:txBody>
      </p:sp>
      <p:sp>
        <p:nvSpPr>
          <p:cNvPr id="4" name="Text Placeholder 7">
            <a:extLst>
              <a:ext uri="{FF2B5EF4-FFF2-40B4-BE49-F238E27FC236}">
                <a16:creationId xmlns:a16="http://schemas.microsoft.com/office/drawing/2014/main" id="{D8F29040-49CC-57CC-801B-45C57CA14861}"/>
              </a:ext>
            </a:extLst>
          </p:cNvPr>
          <p:cNvSpPr>
            <a:spLocks noGrp="1"/>
          </p:cNvSpPr>
          <p:nvPr>
            <p:ph type="body" sz="quarter" idx="13" hasCustomPrompt="1"/>
          </p:nvPr>
        </p:nvSpPr>
        <p:spPr>
          <a:xfrm>
            <a:off x="3371353" y="1077638"/>
            <a:ext cx="7982445" cy="5094562"/>
          </a:xfrm>
          <a:prstGeom prst="rect">
            <a:avLst/>
          </a:prstGeom>
        </p:spPr>
        <p:txBody>
          <a:bodyPr>
            <a:normAutofit/>
          </a:bodyPr>
          <a:lstStyle>
            <a:lvl1pPr marL="457200" indent="-457200" algn="l">
              <a:buFont typeface="Arial" panose="020B0604020202020204" pitchFamily="34" charset="0"/>
              <a:buChar char="•"/>
              <a:defRPr sz="3600">
                <a:latin typeface="+mn-lt"/>
                <a:cs typeface="Arial" panose="020B0604020202020204" pitchFamily="34" charset="0"/>
              </a:defRPr>
            </a:lvl1pPr>
          </a:lstStyle>
          <a:p>
            <a:pPr lvl="0"/>
            <a:r>
              <a:rPr lang="en-US"/>
              <a:t>Text</a:t>
            </a:r>
          </a:p>
        </p:txBody>
      </p:sp>
      <p:pic>
        <p:nvPicPr>
          <p:cNvPr id="9" name="Picture 8" descr="A blue and black logo&#10;&#10;Description automatically generated">
            <a:extLst>
              <a:ext uri="{FF2B5EF4-FFF2-40B4-BE49-F238E27FC236}">
                <a16:creationId xmlns:a16="http://schemas.microsoft.com/office/drawing/2014/main" id="{95412D20-C01E-33B5-5E97-3C8D44962F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3797" y="6407899"/>
            <a:ext cx="840488" cy="279414"/>
          </a:xfrm>
          <a:prstGeom prst="rect">
            <a:avLst/>
          </a:prstGeom>
        </p:spPr>
      </p:pic>
      <p:sp>
        <p:nvSpPr>
          <p:cNvPr id="10" name="Footer Placeholder 1">
            <a:extLst>
              <a:ext uri="{FF2B5EF4-FFF2-40B4-BE49-F238E27FC236}">
                <a16:creationId xmlns:a16="http://schemas.microsoft.com/office/drawing/2014/main" id="{FB0857EC-35B7-9C1B-7571-75ECFDBEA7F3}"/>
              </a:ext>
            </a:extLst>
          </p:cNvPr>
          <p:cNvSpPr>
            <a:spLocks noGrp="1"/>
          </p:cNvSpPr>
          <p:nvPr>
            <p:ph type="ftr" sz="quarter" idx="3"/>
          </p:nvPr>
        </p:nvSpPr>
        <p:spPr>
          <a:xfrm>
            <a:off x="4502150" y="6455329"/>
            <a:ext cx="5571588" cy="184555"/>
          </a:xfrm>
          <a:prstGeom prst="rect">
            <a:avLst/>
          </a:prstGeom>
        </p:spPr>
        <p:txBody>
          <a:bodyPr lIns="0" tIns="0" rIns="0" bIns="0"/>
          <a:lstStyle>
            <a:lvl1pPr>
              <a:defRPr sz="1400">
                <a:solidFill>
                  <a:schemeClr val="tx1">
                    <a:lumMod val="50000"/>
                    <a:lumOff val="50000"/>
                  </a:schemeClr>
                </a:solidFill>
                <a:latin typeface="+mn-lt"/>
              </a:defRPr>
            </a:lvl1pPr>
          </a:lstStyle>
          <a:p>
            <a:pPr algn="r"/>
            <a:r>
              <a:rPr lang="en-US"/>
              <a:t>Insight Survey Results</a:t>
            </a:r>
          </a:p>
        </p:txBody>
      </p:sp>
      <p:sp>
        <p:nvSpPr>
          <p:cNvPr id="12" name="Slide Number Placeholder 3">
            <a:extLst>
              <a:ext uri="{FF2B5EF4-FFF2-40B4-BE49-F238E27FC236}">
                <a16:creationId xmlns:a16="http://schemas.microsoft.com/office/drawing/2014/main" id="{74CEE14C-7E15-B2B5-7EB4-34BF99AA2D03}"/>
              </a:ext>
            </a:extLst>
          </p:cNvPr>
          <p:cNvSpPr>
            <a:spLocks noGrp="1"/>
          </p:cNvSpPr>
          <p:nvPr>
            <p:ph type="sldNum" sz="quarter" idx="4"/>
          </p:nvPr>
        </p:nvSpPr>
        <p:spPr>
          <a:xfrm>
            <a:off x="10173044"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   </a:t>
            </a:r>
            <a:fld id="{D0D390DC-57D8-49B4-9CD9-3DB7D0E54954}" type="slidenum">
              <a:rPr lang="en-US" smtClean="0"/>
              <a:pPr/>
              <a:t>‹#›</a:t>
            </a:fld>
            <a:endParaRPr lang="en-US"/>
          </a:p>
        </p:txBody>
      </p:sp>
    </p:spTree>
    <p:extLst>
      <p:ext uri="{BB962C8B-B14F-4D97-AF65-F5344CB8AC3E}">
        <p14:creationId xmlns:p14="http://schemas.microsoft.com/office/powerpoint/2010/main" val="30690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1/4 Left">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27B7C97F-08D7-B9CB-1085-6B6140CA713C}"/>
              </a:ext>
            </a:extLst>
          </p:cNvPr>
          <p:cNvSpPr/>
          <p:nvPr userDrawn="1"/>
        </p:nvSpPr>
        <p:spPr>
          <a:xfrm>
            <a:off x="9285798" y="0"/>
            <a:ext cx="2906202" cy="6858000"/>
          </a:xfrm>
          <a:prstGeom prst="rect">
            <a:avLst/>
          </a:prstGeom>
          <a:solidFill>
            <a:schemeClr val="tx1"/>
          </a:solidFill>
          <a:ln w="12700">
            <a:miter lim="400000"/>
          </a:ln>
        </p:spPr>
        <p:txBody>
          <a:bodyPr lIns="25400" tIns="25400" rIns="25400" bIns="25400" anchor="ctr"/>
          <a:lstStyle/>
          <a:p>
            <a:pPr>
              <a:defRPr sz="9000" spc="90">
                <a:latin typeface="+mn-lt"/>
                <a:ea typeface="+mn-ea"/>
                <a:cs typeface="+mn-cs"/>
                <a:sym typeface="Halyard Display Bold"/>
              </a:defRPr>
            </a:pPr>
            <a:endParaRPr sz="4500"/>
          </a:p>
        </p:txBody>
      </p:sp>
      <p:sp>
        <p:nvSpPr>
          <p:cNvPr id="5" name="Text Placeholder 5">
            <a:extLst>
              <a:ext uri="{FF2B5EF4-FFF2-40B4-BE49-F238E27FC236}">
                <a16:creationId xmlns:a16="http://schemas.microsoft.com/office/drawing/2014/main" id="{00B6E099-A5B4-C747-9592-A4EB9537AB9C}"/>
              </a:ext>
            </a:extLst>
          </p:cNvPr>
          <p:cNvSpPr>
            <a:spLocks noGrp="1"/>
          </p:cNvSpPr>
          <p:nvPr>
            <p:ph type="body" sz="quarter" idx="14" hasCustomPrompt="1"/>
          </p:nvPr>
        </p:nvSpPr>
        <p:spPr>
          <a:xfrm>
            <a:off x="9508434" y="1075532"/>
            <a:ext cx="2413220" cy="480131"/>
          </a:xfrm>
          <a:prstGeom prst="rect">
            <a:avLst/>
          </a:prstGeom>
        </p:spPr>
        <p:txBody>
          <a:bodyPr wrap="square">
            <a:spAutoFit/>
          </a:bodyPr>
          <a:lstStyle>
            <a:lvl1pPr marL="0" indent="0" algn="l">
              <a:buNone/>
              <a:defRPr sz="2800" b="0">
                <a:solidFill>
                  <a:schemeClr val="bg1"/>
                </a:solidFill>
                <a:latin typeface="+mj-lt"/>
              </a:defRPr>
            </a:lvl1pPr>
          </a:lstStyle>
          <a:p>
            <a:pPr lvl="0"/>
            <a:r>
              <a:rPr lang="en-US"/>
              <a:t>Slide Header</a:t>
            </a:r>
          </a:p>
        </p:txBody>
      </p:sp>
      <p:sp>
        <p:nvSpPr>
          <p:cNvPr id="6" name="Text Placeholder 7">
            <a:extLst>
              <a:ext uri="{FF2B5EF4-FFF2-40B4-BE49-F238E27FC236}">
                <a16:creationId xmlns:a16="http://schemas.microsoft.com/office/drawing/2014/main" id="{C114B340-4704-735D-DC4F-5868DAAEC3B4}"/>
              </a:ext>
            </a:extLst>
          </p:cNvPr>
          <p:cNvSpPr>
            <a:spLocks noGrp="1"/>
          </p:cNvSpPr>
          <p:nvPr>
            <p:ph type="body" sz="quarter" idx="13" hasCustomPrompt="1"/>
          </p:nvPr>
        </p:nvSpPr>
        <p:spPr>
          <a:xfrm>
            <a:off x="838200" y="1077638"/>
            <a:ext cx="7982445" cy="5094562"/>
          </a:xfrm>
          <a:prstGeom prst="rect">
            <a:avLst/>
          </a:prstGeom>
        </p:spPr>
        <p:txBody>
          <a:bodyPr>
            <a:normAutofit/>
          </a:bodyPr>
          <a:lstStyle>
            <a:lvl1pPr marL="457200" indent="-457200" algn="l">
              <a:buFont typeface="Arial" panose="020B0604020202020204" pitchFamily="34" charset="0"/>
              <a:buChar char="•"/>
              <a:defRPr sz="3600">
                <a:latin typeface="+mn-lt"/>
              </a:defRPr>
            </a:lvl1pPr>
          </a:lstStyle>
          <a:p>
            <a:pPr lvl="0"/>
            <a:r>
              <a:rPr lang="en-US"/>
              <a:t>Text</a:t>
            </a:r>
          </a:p>
        </p:txBody>
      </p:sp>
      <p:pic>
        <p:nvPicPr>
          <p:cNvPr id="4" name="Picture 3" descr="A blue and black logo&#10;&#10;Description automatically generated">
            <a:extLst>
              <a:ext uri="{FF2B5EF4-FFF2-40B4-BE49-F238E27FC236}">
                <a16:creationId xmlns:a16="http://schemas.microsoft.com/office/drawing/2014/main" id="{8C4C660F-B576-8A5A-F2ED-6732A6D509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7714" y="6407899"/>
            <a:ext cx="840488" cy="279414"/>
          </a:xfrm>
          <a:prstGeom prst="rect">
            <a:avLst/>
          </a:prstGeom>
        </p:spPr>
      </p:pic>
      <p:sp>
        <p:nvSpPr>
          <p:cNvPr id="7" name="Footer Placeholder 1">
            <a:extLst>
              <a:ext uri="{FF2B5EF4-FFF2-40B4-BE49-F238E27FC236}">
                <a16:creationId xmlns:a16="http://schemas.microsoft.com/office/drawing/2014/main" id="{1683DF17-CAF6-0CEC-3C3E-F4AB692616FE}"/>
              </a:ext>
            </a:extLst>
          </p:cNvPr>
          <p:cNvSpPr>
            <a:spLocks noGrp="1"/>
          </p:cNvSpPr>
          <p:nvPr>
            <p:ph type="ftr" sz="quarter" idx="3"/>
          </p:nvPr>
        </p:nvSpPr>
        <p:spPr>
          <a:xfrm>
            <a:off x="2134545" y="6455329"/>
            <a:ext cx="5571588"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Insight Survey Results</a:t>
            </a:r>
          </a:p>
        </p:txBody>
      </p:sp>
      <p:sp>
        <p:nvSpPr>
          <p:cNvPr id="8" name="Slide Number Placeholder 3">
            <a:extLst>
              <a:ext uri="{FF2B5EF4-FFF2-40B4-BE49-F238E27FC236}">
                <a16:creationId xmlns:a16="http://schemas.microsoft.com/office/drawing/2014/main" id="{A6D500D4-1525-D478-0276-19EFC53ED16A}"/>
              </a:ext>
            </a:extLst>
          </p:cNvPr>
          <p:cNvSpPr>
            <a:spLocks noGrp="1"/>
          </p:cNvSpPr>
          <p:nvPr>
            <p:ph type="sldNum" sz="quarter" idx="4"/>
          </p:nvPr>
        </p:nvSpPr>
        <p:spPr>
          <a:xfrm>
            <a:off x="1615796"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fld id="{D0D390DC-57D8-49B4-9CD9-3DB7D0E54954}" type="slidenum">
              <a:rPr lang="en-US" smtClean="0"/>
              <a:pPr/>
              <a:t>‹#›</a:t>
            </a:fld>
            <a:r>
              <a:rPr lang="en-US"/>
              <a:t>   |</a:t>
            </a:r>
          </a:p>
        </p:txBody>
      </p:sp>
    </p:spTree>
    <p:extLst>
      <p:ext uri="{BB962C8B-B14F-4D97-AF65-F5344CB8AC3E}">
        <p14:creationId xmlns:p14="http://schemas.microsoft.com/office/powerpoint/2010/main" val="23476171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0_1/3 Solid Color Section D">
    <p:bg>
      <p:bgPr>
        <a:solidFill>
          <a:srgbClr val="FFFFFF"/>
        </a:solidFill>
        <a:effectLst/>
      </p:bgPr>
    </p:bg>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0D477589-CD21-7FFF-E6D3-AAF562C4A690}"/>
              </a:ext>
            </a:extLst>
          </p:cNvPr>
          <p:cNvSpPr/>
          <p:nvPr userDrawn="1"/>
        </p:nvSpPr>
        <p:spPr>
          <a:xfrm>
            <a:off x="-45638" y="-7383"/>
            <a:ext cx="883839" cy="6865384"/>
          </a:xfrm>
          <a:prstGeom prst="rect">
            <a:avLst/>
          </a:prstGeom>
          <a:solidFill>
            <a:schemeClr val="tx1"/>
          </a:solidFill>
          <a:ln w="12700">
            <a:miter lim="400000"/>
          </a:ln>
        </p:spPr>
        <p:txBody>
          <a:bodyPr lIns="25400" tIns="25400" rIns="25400" bIns="25400" anchor="ctr"/>
          <a:lstStyle/>
          <a:p>
            <a:pPr>
              <a:defRPr sz="9000" spc="90">
                <a:latin typeface="+mn-lt"/>
                <a:ea typeface="+mn-ea"/>
                <a:cs typeface="+mn-cs"/>
                <a:sym typeface="Halyard Display Bold"/>
              </a:defRPr>
            </a:pPr>
            <a:endParaRPr sz="4500"/>
          </a:p>
        </p:txBody>
      </p:sp>
      <p:sp>
        <p:nvSpPr>
          <p:cNvPr id="7" name="Text Placeholder 5">
            <a:extLst>
              <a:ext uri="{FF2B5EF4-FFF2-40B4-BE49-F238E27FC236}">
                <a16:creationId xmlns:a16="http://schemas.microsoft.com/office/drawing/2014/main" id="{16E261A7-08F3-5425-7F2F-2D8A001F8E34}"/>
              </a:ext>
            </a:extLst>
          </p:cNvPr>
          <p:cNvSpPr>
            <a:spLocks noGrp="1"/>
          </p:cNvSpPr>
          <p:nvPr>
            <p:ph type="body" sz="quarter" idx="12" hasCustomPrompt="1"/>
          </p:nvPr>
        </p:nvSpPr>
        <p:spPr>
          <a:xfrm>
            <a:off x="1130110" y="1075532"/>
            <a:ext cx="10223554" cy="600869"/>
          </a:xfrm>
          <a:prstGeom prst="rect">
            <a:avLst/>
          </a:prstGeom>
        </p:spPr>
        <p:txBody>
          <a:bodyPr/>
          <a:lstStyle>
            <a:lvl1pPr marL="0" indent="0" algn="l">
              <a:buNone/>
              <a:defRPr sz="4000" b="0">
                <a:solidFill>
                  <a:srgbClr val="000000"/>
                </a:solidFill>
                <a:latin typeface="+mj-lt"/>
              </a:defRPr>
            </a:lvl1pPr>
          </a:lstStyle>
          <a:p>
            <a:pPr lvl="0"/>
            <a:r>
              <a:rPr lang="en-US"/>
              <a:t>Slide Header</a:t>
            </a:r>
          </a:p>
        </p:txBody>
      </p:sp>
      <p:sp>
        <p:nvSpPr>
          <p:cNvPr id="8" name="Text Placeholder 7">
            <a:extLst>
              <a:ext uri="{FF2B5EF4-FFF2-40B4-BE49-F238E27FC236}">
                <a16:creationId xmlns:a16="http://schemas.microsoft.com/office/drawing/2014/main" id="{39DCBA01-CB81-A5BD-125B-BAFBC12D3828}"/>
              </a:ext>
            </a:extLst>
          </p:cNvPr>
          <p:cNvSpPr>
            <a:spLocks noGrp="1"/>
          </p:cNvSpPr>
          <p:nvPr>
            <p:ph type="body" sz="quarter" idx="13" hasCustomPrompt="1"/>
          </p:nvPr>
        </p:nvSpPr>
        <p:spPr>
          <a:xfrm>
            <a:off x="1130245" y="2091532"/>
            <a:ext cx="10223554" cy="3454400"/>
          </a:xfrm>
          <a:prstGeom prst="rect">
            <a:avLst/>
          </a:prstGeom>
        </p:spPr>
        <p:txBody>
          <a:bodyPr/>
          <a:lstStyle>
            <a:lvl1pPr marL="0" indent="0" algn="l">
              <a:buNone/>
              <a:defRPr>
                <a:latin typeface="+mn-lt"/>
                <a:cs typeface="Arial" panose="020B0604020202020204" pitchFamily="34" charset="0"/>
              </a:defRPr>
            </a:lvl1pPr>
          </a:lstStyle>
          <a:p>
            <a:pPr lvl="0"/>
            <a:r>
              <a:rPr lang="en-US"/>
              <a:t>Text</a:t>
            </a:r>
          </a:p>
        </p:txBody>
      </p:sp>
      <p:pic>
        <p:nvPicPr>
          <p:cNvPr id="12" name="Picture 11" descr="A blue and black logo&#10;&#10;Description automatically generated">
            <a:extLst>
              <a:ext uri="{FF2B5EF4-FFF2-40B4-BE49-F238E27FC236}">
                <a16:creationId xmlns:a16="http://schemas.microsoft.com/office/drawing/2014/main" id="{5FF7C8F4-3A41-A7BF-5727-0F2B04DBCA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3797" y="6407899"/>
            <a:ext cx="840488" cy="279414"/>
          </a:xfrm>
          <a:prstGeom prst="rect">
            <a:avLst/>
          </a:prstGeom>
        </p:spPr>
      </p:pic>
      <p:sp>
        <p:nvSpPr>
          <p:cNvPr id="13" name="Footer Placeholder 1">
            <a:extLst>
              <a:ext uri="{FF2B5EF4-FFF2-40B4-BE49-F238E27FC236}">
                <a16:creationId xmlns:a16="http://schemas.microsoft.com/office/drawing/2014/main" id="{7D6572F4-69AE-9011-C9DE-F56F54083D41}"/>
              </a:ext>
            </a:extLst>
          </p:cNvPr>
          <p:cNvSpPr>
            <a:spLocks noGrp="1"/>
          </p:cNvSpPr>
          <p:nvPr>
            <p:ph type="ftr" sz="quarter" idx="3"/>
          </p:nvPr>
        </p:nvSpPr>
        <p:spPr>
          <a:xfrm>
            <a:off x="4502150" y="6455329"/>
            <a:ext cx="5571588" cy="184555"/>
          </a:xfrm>
          <a:prstGeom prst="rect">
            <a:avLst/>
          </a:prstGeom>
        </p:spPr>
        <p:txBody>
          <a:bodyPr lIns="0" tIns="0" rIns="0" bIns="0"/>
          <a:lstStyle>
            <a:lvl1pPr>
              <a:defRPr sz="1400">
                <a:solidFill>
                  <a:schemeClr val="tx1">
                    <a:lumMod val="50000"/>
                    <a:lumOff val="50000"/>
                  </a:schemeClr>
                </a:solidFill>
                <a:latin typeface="+mn-lt"/>
              </a:defRPr>
            </a:lvl1pPr>
          </a:lstStyle>
          <a:p>
            <a:pPr algn="r"/>
            <a:r>
              <a:rPr lang="en-US"/>
              <a:t>Insight Survey Results</a:t>
            </a:r>
          </a:p>
        </p:txBody>
      </p:sp>
      <p:sp>
        <p:nvSpPr>
          <p:cNvPr id="14" name="Slide Number Placeholder 3">
            <a:extLst>
              <a:ext uri="{FF2B5EF4-FFF2-40B4-BE49-F238E27FC236}">
                <a16:creationId xmlns:a16="http://schemas.microsoft.com/office/drawing/2014/main" id="{A3195D3B-CFFD-88C8-6963-60859F99D2B3}"/>
              </a:ext>
            </a:extLst>
          </p:cNvPr>
          <p:cNvSpPr>
            <a:spLocks noGrp="1"/>
          </p:cNvSpPr>
          <p:nvPr>
            <p:ph type="sldNum" sz="quarter" idx="4"/>
          </p:nvPr>
        </p:nvSpPr>
        <p:spPr>
          <a:xfrm>
            <a:off x="10173044"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   </a:t>
            </a:r>
            <a:fld id="{D0D390DC-57D8-49B4-9CD9-3DB7D0E54954}" type="slidenum">
              <a:rPr lang="en-US" smtClean="0"/>
              <a:pPr/>
              <a:t>‹#›</a:t>
            </a:fld>
            <a:endParaRPr lang="en-US"/>
          </a:p>
        </p:txBody>
      </p:sp>
    </p:spTree>
    <p:extLst>
      <p:ext uri="{BB962C8B-B14F-4D97-AF65-F5344CB8AC3E}">
        <p14:creationId xmlns:p14="http://schemas.microsoft.com/office/powerpoint/2010/main" val="37296679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ck Bar on To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DD3D1B-4D6E-EB6D-8756-BCC54A16A07B}"/>
              </a:ext>
            </a:extLst>
          </p:cNvPr>
          <p:cNvSpPr/>
          <p:nvPr userDrawn="1"/>
        </p:nvSpPr>
        <p:spPr>
          <a:xfrm>
            <a:off x="0" y="0"/>
            <a:ext cx="12192000" cy="9906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15CE6D0C-3A38-AF71-9955-0714242CA755}"/>
              </a:ext>
            </a:extLst>
          </p:cNvPr>
          <p:cNvSpPr>
            <a:spLocks noGrp="1"/>
          </p:cNvSpPr>
          <p:nvPr>
            <p:ph type="title" hasCustomPrompt="1"/>
          </p:nvPr>
        </p:nvSpPr>
        <p:spPr>
          <a:xfrm>
            <a:off x="838200" y="365126"/>
            <a:ext cx="10515600" cy="261408"/>
          </a:xfrm>
          <a:prstGeom prst="rect">
            <a:avLst/>
          </a:prstGeom>
        </p:spPr>
        <p:txBody>
          <a:bodyPr>
            <a:noAutofit/>
          </a:bodyPr>
          <a:lstStyle>
            <a:lvl1pPr algn="ctr">
              <a:defRPr sz="3200">
                <a:solidFill>
                  <a:schemeClr val="bg1"/>
                </a:solidFill>
              </a:defRPr>
            </a:lvl1pPr>
          </a:lstStyle>
          <a:p>
            <a:r>
              <a:rPr lang="en-US"/>
              <a:t>Slide Header</a:t>
            </a:r>
          </a:p>
        </p:txBody>
      </p:sp>
      <p:pic>
        <p:nvPicPr>
          <p:cNvPr id="2" name="Picture 1" descr="A blue and black logo&#10;&#10;Description automatically generated">
            <a:extLst>
              <a:ext uri="{FF2B5EF4-FFF2-40B4-BE49-F238E27FC236}">
                <a16:creationId xmlns:a16="http://schemas.microsoft.com/office/drawing/2014/main" id="{93C8BF96-ADF1-293B-084A-9E64D2EE8F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7714" y="6407899"/>
            <a:ext cx="840488" cy="279414"/>
          </a:xfrm>
          <a:prstGeom prst="rect">
            <a:avLst/>
          </a:prstGeom>
        </p:spPr>
      </p:pic>
      <p:sp>
        <p:nvSpPr>
          <p:cNvPr id="3" name="Footer Placeholder 1">
            <a:extLst>
              <a:ext uri="{FF2B5EF4-FFF2-40B4-BE49-F238E27FC236}">
                <a16:creationId xmlns:a16="http://schemas.microsoft.com/office/drawing/2014/main" id="{4EA6250F-699A-C098-338C-2EFC947C61C2}"/>
              </a:ext>
            </a:extLst>
          </p:cNvPr>
          <p:cNvSpPr>
            <a:spLocks noGrp="1"/>
          </p:cNvSpPr>
          <p:nvPr>
            <p:ph type="ftr" sz="quarter" idx="3"/>
          </p:nvPr>
        </p:nvSpPr>
        <p:spPr>
          <a:xfrm>
            <a:off x="2134545" y="6455329"/>
            <a:ext cx="5571588"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Insight Survey Results</a:t>
            </a:r>
          </a:p>
        </p:txBody>
      </p:sp>
      <p:sp>
        <p:nvSpPr>
          <p:cNvPr id="4" name="Slide Number Placeholder 3">
            <a:extLst>
              <a:ext uri="{FF2B5EF4-FFF2-40B4-BE49-F238E27FC236}">
                <a16:creationId xmlns:a16="http://schemas.microsoft.com/office/drawing/2014/main" id="{854DD0D9-1CDF-3340-A3A1-B85A3FD0C3AB}"/>
              </a:ext>
            </a:extLst>
          </p:cNvPr>
          <p:cNvSpPr>
            <a:spLocks noGrp="1"/>
          </p:cNvSpPr>
          <p:nvPr>
            <p:ph type="sldNum" sz="quarter" idx="4"/>
          </p:nvPr>
        </p:nvSpPr>
        <p:spPr>
          <a:xfrm>
            <a:off x="1615796"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fld id="{D0D390DC-57D8-49B4-9CD9-3DB7D0E54954}" type="slidenum">
              <a:rPr lang="en-US" smtClean="0"/>
              <a:pPr/>
              <a:t>‹#›</a:t>
            </a:fld>
            <a:r>
              <a:rPr lang="en-US"/>
              <a:t>   |</a:t>
            </a:r>
          </a:p>
        </p:txBody>
      </p:sp>
    </p:spTree>
    <p:extLst>
      <p:ext uri="{BB962C8B-B14F-4D97-AF65-F5344CB8AC3E}">
        <p14:creationId xmlns:p14="http://schemas.microsoft.com/office/powerpoint/2010/main" val="39828128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column centered green">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58B86F2D-A293-0EE0-4830-2FB7422BC30C}"/>
              </a:ext>
            </a:extLst>
          </p:cNvPr>
          <p:cNvSpPr>
            <a:spLocks noGrp="1"/>
          </p:cNvSpPr>
          <p:nvPr>
            <p:ph type="title" hasCustomPrompt="1"/>
          </p:nvPr>
        </p:nvSpPr>
        <p:spPr>
          <a:xfrm>
            <a:off x="839788" y="381000"/>
            <a:ext cx="10512424" cy="1370463"/>
          </a:xfrm>
          <a:prstGeom prst="rect">
            <a:avLst/>
          </a:prstGeom>
        </p:spPr>
        <p:txBody>
          <a:bodyPr anchor="b"/>
          <a:lstStyle>
            <a:lvl1pPr algn="ctr">
              <a:lnSpc>
                <a:spcPct val="100000"/>
              </a:lnSpc>
              <a:defRPr sz="3300" b="0">
                <a:solidFill>
                  <a:schemeClr val="tx1"/>
                </a:solidFill>
              </a:defRPr>
            </a:lvl1pPr>
          </a:lstStyle>
          <a:p>
            <a:r>
              <a:rPr lang="en-US"/>
              <a:t>Slide Header</a:t>
            </a:r>
          </a:p>
        </p:txBody>
      </p:sp>
      <p:sp>
        <p:nvSpPr>
          <p:cNvPr id="22" name="Text Placeholder 3">
            <a:extLst>
              <a:ext uri="{FF2B5EF4-FFF2-40B4-BE49-F238E27FC236}">
                <a16:creationId xmlns:a16="http://schemas.microsoft.com/office/drawing/2014/main" id="{735BDB14-8029-AB73-258C-4D0C43D1789E}"/>
              </a:ext>
            </a:extLst>
          </p:cNvPr>
          <p:cNvSpPr>
            <a:spLocks noGrp="1"/>
          </p:cNvSpPr>
          <p:nvPr>
            <p:ph type="body" sz="half" idx="2" hasCustomPrompt="1"/>
          </p:nvPr>
        </p:nvSpPr>
        <p:spPr>
          <a:xfrm>
            <a:off x="839788" y="3351212"/>
            <a:ext cx="5027612" cy="2820988"/>
          </a:xfrm>
          <a:prstGeom prst="rect">
            <a:avLst/>
          </a:prstGeom>
        </p:spPr>
        <p:txBody>
          <a:bodyPr>
            <a:normAutofit/>
          </a:bodyPr>
          <a:lstStyle>
            <a:lvl1pPr marL="0" indent="0" algn="ctr">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23" name="Text Placeholder 3">
            <a:extLst>
              <a:ext uri="{FF2B5EF4-FFF2-40B4-BE49-F238E27FC236}">
                <a16:creationId xmlns:a16="http://schemas.microsoft.com/office/drawing/2014/main" id="{87F9F76B-E529-5630-CD10-A4A60838793D}"/>
              </a:ext>
            </a:extLst>
          </p:cNvPr>
          <p:cNvSpPr>
            <a:spLocks noGrp="1"/>
          </p:cNvSpPr>
          <p:nvPr>
            <p:ph type="body" sz="half" idx="13" hasCustomPrompt="1"/>
          </p:nvPr>
        </p:nvSpPr>
        <p:spPr>
          <a:xfrm>
            <a:off x="839788" y="2702580"/>
            <a:ext cx="5027612" cy="523220"/>
          </a:xfrm>
          <a:prstGeom prst="rect">
            <a:avLst/>
          </a:prstGeom>
        </p:spPr>
        <p:txBody>
          <a:bodyPr anchor="b">
            <a:spAutoFit/>
          </a:bodyPr>
          <a:lstStyle>
            <a:lvl1pPr marL="0" indent="0" algn="ctr">
              <a:buNone/>
              <a:defRPr sz="2800" b="0">
                <a:solidFill>
                  <a:schemeClr val="tx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Category Header</a:t>
            </a:r>
          </a:p>
        </p:txBody>
      </p:sp>
      <p:sp>
        <p:nvSpPr>
          <p:cNvPr id="24" name="Text Placeholder 3">
            <a:extLst>
              <a:ext uri="{FF2B5EF4-FFF2-40B4-BE49-F238E27FC236}">
                <a16:creationId xmlns:a16="http://schemas.microsoft.com/office/drawing/2014/main" id="{7C9A95D3-D4FE-1C7A-278E-34817635A9AD}"/>
              </a:ext>
            </a:extLst>
          </p:cNvPr>
          <p:cNvSpPr>
            <a:spLocks noGrp="1"/>
          </p:cNvSpPr>
          <p:nvPr>
            <p:ph type="body" sz="half" idx="14" hasCustomPrompt="1"/>
          </p:nvPr>
        </p:nvSpPr>
        <p:spPr>
          <a:xfrm>
            <a:off x="6324600" y="3351212"/>
            <a:ext cx="5027612" cy="2820988"/>
          </a:xfrm>
          <a:prstGeom prst="rect">
            <a:avLst/>
          </a:prstGeom>
        </p:spPr>
        <p:txBody>
          <a:bodyPr>
            <a:normAutofit/>
          </a:bodyPr>
          <a:lstStyle>
            <a:lvl1pPr marL="0" indent="0" algn="ctr">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25" name="Text Placeholder 3">
            <a:extLst>
              <a:ext uri="{FF2B5EF4-FFF2-40B4-BE49-F238E27FC236}">
                <a16:creationId xmlns:a16="http://schemas.microsoft.com/office/drawing/2014/main" id="{C1D8E2F2-7CB6-9DB2-67DB-E7AD126C3044}"/>
              </a:ext>
            </a:extLst>
          </p:cNvPr>
          <p:cNvSpPr>
            <a:spLocks noGrp="1"/>
          </p:cNvSpPr>
          <p:nvPr>
            <p:ph type="body" sz="half" idx="15" hasCustomPrompt="1"/>
          </p:nvPr>
        </p:nvSpPr>
        <p:spPr>
          <a:xfrm>
            <a:off x="6324600" y="2702580"/>
            <a:ext cx="5027612" cy="523220"/>
          </a:xfrm>
          <a:prstGeom prst="rect">
            <a:avLst/>
          </a:prstGeom>
        </p:spPr>
        <p:txBody>
          <a:bodyPr anchor="b">
            <a:spAutoFit/>
          </a:bodyPr>
          <a:lstStyle>
            <a:lvl1pPr marL="0" indent="0" algn="ctr">
              <a:buNone/>
              <a:defRPr sz="2800" b="0">
                <a:solidFill>
                  <a:schemeClr val="tx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Category Header</a:t>
            </a:r>
          </a:p>
        </p:txBody>
      </p:sp>
      <p:pic>
        <p:nvPicPr>
          <p:cNvPr id="2" name="Picture 1" descr="A blue and black logo&#10;&#10;Description automatically generated">
            <a:extLst>
              <a:ext uri="{FF2B5EF4-FFF2-40B4-BE49-F238E27FC236}">
                <a16:creationId xmlns:a16="http://schemas.microsoft.com/office/drawing/2014/main" id="{4A9C62D7-C6C8-1631-4970-8E4A9D6627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7714" y="6407899"/>
            <a:ext cx="840488" cy="279414"/>
          </a:xfrm>
          <a:prstGeom prst="rect">
            <a:avLst/>
          </a:prstGeom>
        </p:spPr>
      </p:pic>
      <p:sp>
        <p:nvSpPr>
          <p:cNvPr id="3" name="Footer Placeholder 1">
            <a:extLst>
              <a:ext uri="{FF2B5EF4-FFF2-40B4-BE49-F238E27FC236}">
                <a16:creationId xmlns:a16="http://schemas.microsoft.com/office/drawing/2014/main" id="{34E30E63-66AF-C872-47C9-C586F9ED5B91}"/>
              </a:ext>
            </a:extLst>
          </p:cNvPr>
          <p:cNvSpPr>
            <a:spLocks noGrp="1"/>
          </p:cNvSpPr>
          <p:nvPr>
            <p:ph type="ftr" sz="quarter" idx="3"/>
          </p:nvPr>
        </p:nvSpPr>
        <p:spPr>
          <a:xfrm>
            <a:off x="2134545" y="6455329"/>
            <a:ext cx="5571588"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Insight Survey Results</a:t>
            </a:r>
          </a:p>
        </p:txBody>
      </p:sp>
      <p:sp>
        <p:nvSpPr>
          <p:cNvPr id="4" name="Slide Number Placeholder 3">
            <a:extLst>
              <a:ext uri="{FF2B5EF4-FFF2-40B4-BE49-F238E27FC236}">
                <a16:creationId xmlns:a16="http://schemas.microsoft.com/office/drawing/2014/main" id="{862982B0-D5BA-9E73-9C20-D804A6A11798}"/>
              </a:ext>
            </a:extLst>
          </p:cNvPr>
          <p:cNvSpPr>
            <a:spLocks noGrp="1"/>
          </p:cNvSpPr>
          <p:nvPr>
            <p:ph type="sldNum" sz="quarter" idx="4"/>
          </p:nvPr>
        </p:nvSpPr>
        <p:spPr>
          <a:xfrm>
            <a:off x="1615796"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fld id="{D0D390DC-57D8-49B4-9CD9-3DB7D0E54954}" type="slidenum">
              <a:rPr lang="en-US" smtClean="0"/>
              <a:pPr/>
              <a:t>‹#›</a:t>
            </a:fld>
            <a:r>
              <a:rPr lang="en-US"/>
              <a:t>   |</a:t>
            </a:r>
          </a:p>
        </p:txBody>
      </p:sp>
    </p:spTree>
    <p:extLst>
      <p:ext uri="{BB962C8B-B14F-4D97-AF65-F5344CB8AC3E}">
        <p14:creationId xmlns:p14="http://schemas.microsoft.com/office/powerpoint/2010/main" val="33468494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ree-column centered gray">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8D26AA6C-0D66-6059-DAEC-39CEE122398C}"/>
              </a:ext>
            </a:extLst>
          </p:cNvPr>
          <p:cNvSpPr>
            <a:spLocks noGrp="1"/>
          </p:cNvSpPr>
          <p:nvPr>
            <p:ph type="body" sz="half" idx="2" hasCustomPrompt="1"/>
          </p:nvPr>
        </p:nvSpPr>
        <p:spPr>
          <a:xfrm>
            <a:off x="839788" y="3351212"/>
            <a:ext cx="3229292" cy="2820988"/>
          </a:xfrm>
          <a:prstGeom prst="rect">
            <a:avLst/>
          </a:prstGeom>
        </p:spPr>
        <p:txBody>
          <a:bodyPr>
            <a:normAutofit/>
          </a:bodyPr>
          <a:lstStyle>
            <a:lvl1pPr marL="0" indent="0" algn="ctr">
              <a:buNone/>
              <a:defRPr sz="20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5" name="Text Placeholder 3">
            <a:extLst>
              <a:ext uri="{FF2B5EF4-FFF2-40B4-BE49-F238E27FC236}">
                <a16:creationId xmlns:a16="http://schemas.microsoft.com/office/drawing/2014/main" id="{FE27C0C3-FB6E-31EE-431B-288A740179DE}"/>
              </a:ext>
            </a:extLst>
          </p:cNvPr>
          <p:cNvSpPr>
            <a:spLocks noGrp="1"/>
          </p:cNvSpPr>
          <p:nvPr>
            <p:ph type="body" sz="half" idx="13" hasCustomPrompt="1"/>
          </p:nvPr>
        </p:nvSpPr>
        <p:spPr>
          <a:xfrm>
            <a:off x="839788" y="2702580"/>
            <a:ext cx="3229292" cy="523220"/>
          </a:xfrm>
          <a:prstGeom prst="rect">
            <a:avLst/>
          </a:prstGeom>
        </p:spPr>
        <p:txBody>
          <a:bodyPr anchor="b">
            <a:spAutoFit/>
          </a:bodyPr>
          <a:lstStyle>
            <a:lvl1pPr marL="0" indent="0" algn="ctr">
              <a:buNone/>
              <a:defRPr sz="2800" b="0">
                <a:latin typeface="Franklin Gothic Demi" panose="020B07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Category Header</a:t>
            </a:r>
          </a:p>
        </p:txBody>
      </p:sp>
      <p:sp>
        <p:nvSpPr>
          <p:cNvPr id="16" name="Text Placeholder 3">
            <a:extLst>
              <a:ext uri="{FF2B5EF4-FFF2-40B4-BE49-F238E27FC236}">
                <a16:creationId xmlns:a16="http://schemas.microsoft.com/office/drawing/2014/main" id="{EE576CA8-3DFF-9949-E99D-55EE2DDE158D}"/>
              </a:ext>
            </a:extLst>
          </p:cNvPr>
          <p:cNvSpPr>
            <a:spLocks noGrp="1"/>
          </p:cNvSpPr>
          <p:nvPr>
            <p:ph type="body" sz="half" idx="14" hasCustomPrompt="1"/>
          </p:nvPr>
        </p:nvSpPr>
        <p:spPr>
          <a:xfrm>
            <a:off x="8122920" y="3351212"/>
            <a:ext cx="3229292" cy="2820988"/>
          </a:xfrm>
          <a:prstGeom prst="rect">
            <a:avLst/>
          </a:prstGeom>
        </p:spPr>
        <p:txBody>
          <a:bodyPr>
            <a:normAutofit/>
          </a:bodyPr>
          <a:lstStyle>
            <a:lvl1pPr marL="0" indent="0" algn="ctr">
              <a:buNone/>
              <a:defRPr sz="20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7" name="Text Placeholder 3">
            <a:extLst>
              <a:ext uri="{FF2B5EF4-FFF2-40B4-BE49-F238E27FC236}">
                <a16:creationId xmlns:a16="http://schemas.microsoft.com/office/drawing/2014/main" id="{D3C4D450-F1F1-51CC-88E1-2672752CF9C4}"/>
              </a:ext>
            </a:extLst>
          </p:cNvPr>
          <p:cNvSpPr>
            <a:spLocks noGrp="1"/>
          </p:cNvSpPr>
          <p:nvPr>
            <p:ph type="body" sz="half" idx="15" hasCustomPrompt="1"/>
          </p:nvPr>
        </p:nvSpPr>
        <p:spPr>
          <a:xfrm>
            <a:off x="8122920" y="2702580"/>
            <a:ext cx="3229292" cy="523220"/>
          </a:xfrm>
          <a:prstGeom prst="rect">
            <a:avLst/>
          </a:prstGeom>
        </p:spPr>
        <p:txBody>
          <a:bodyPr anchor="b">
            <a:spAutoFit/>
          </a:bodyPr>
          <a:lstStyle>
            <a:lvl1pPr marL="0" indent="0" algn="ctr">
              <a:buNone/>
              <a:defRPr sz="2800" b="0">
                <a:latin typeface="Franklin Gothic Demi" panose="020B07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Category Header</a:t>
            </a:r>
          </a:p>
        </p:txBody>
      </p:sp>
      <p:sp>
        <p:nvSpPr>
          <p:cNvPr id="18" name="Text Placeholder 3">
            <a:extLst>
              <a:ext uri="{FF2B5EF4-FFF2-40B4-BE49-F238E27FC236}">
                <a16:creationId xmlns:a16="http://schemas.microsoft.com/office/drawing/2014/main" id="{827B74A0-07B2-E3C6-018E-AB158BB20726}"/>
              </a:ext>
            </a:extLst>
          </p:cNvPr>
          <p:cNvSpPr>
            <a:spLocks noGrp="1"/>
          </p:cNvSpPr>
          <p:nvPr>
            <p:ph type="body" sz="half" idx="16" hasCustomPrompt="1"/>
          </p:nvPr>
        </p:nvSpPr>
        <p:spPr>
          <a:xfrm>
            <a:off x="4481354" y="3351212"/>
            <a:ext cx="3229292" cy="2820988"/>
          </a:xfrm>
          <a:prstGeom prst="rect">
            <a:avLst/>
          </a:prstGeom>
        </p:spPr>
        <p:txBody>
          <a:bodyPr>
            <a:normAutofit/>
          </a:bodyPr>
          <a:lstStyle>
            <a:lvl1pPr marL="0" indent="0" algn="ctr">
              <a:buNone/>
              <a:defRPr sz="20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9" name="Text Placeholder 3">
            <a:extLst>
              <a:ext uri="{FF2B5EF4-FFF2-40B4-BE49-F238E27FC236}">
                <a16:creationId xmlns:a16="http://schemas.microsoft.com/office/drawing/2014/main" id="{606954AE-7396-8ACD-1D0A-EB18ACD8FAC1}"/>
              </a:ext>
            </a:extLst>
          </p:cNvPr>
          <p:cNvSpPr>
            <a:spLocks noGrp="1"/>
          </p:cNvSpPr>
          <p:nvPr>
            <p:ph type="body" sz="half" idx="17" hasCustomPrompt="1"/>
          </p:nvPr>
        </p:nvSpPr>
        <p:spPr>
          <a:xfrm>
            <a:off x="4481354" y="2702580"/>
            <a:ext cx="3229292" cy="523220"/>
          </a:xfrm>
          <a:prstGeom prst="rect">
            <a:avLst/>
          </a:prstGeom>
        </p:spPr>
        <p:txBody>
          <a:bodyPr anchor="b">
            <a:spAutoFit/>
          </a:bodyPr>
          <a:lstStyle>
            <a:lvl1pPr marL="0" indent="0" algn="ctr">
              <a:buNone/>
              <a:defRPr sz="2800" b="0">
                <a:latin typeface="Franklin Gothic Demi" panose="020B07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Category Header</a:t>
            </a:r>
          </a:p>
        </p:txBody>
      </p:sp>
      <p:sp>
        <p:nvSpPr>
          <p:cNvPr id="2" name="Title 1">
            <a:extLst>
              <a:ext uri="{FF2B5EF4-FFF2-40B4-BE49-F238E27FC236}">
                <a16:creationId xmlns:a16="http://schemas.microsoft.com/office/drawing/2014/main" id="{DFB2FA0B-7819-9E10-051D-192BC248606F}"/>
              </a:ext>
            </a:extLst>
          </p:cNvPr>
          <p:cNvSpPr>
            <a:spLocks noGrp="1"/>
          </p:cNvSpPr>
          <p:nvPr>
            <p:ph type="title" hasCustomPrompt="1"/>
          </p:nvPr>
        </p:nvSpPr>
        <p:spPr>
          <a:xfrm>
            <a:off x="839788" y="381000"/>
            <a:ext cx="10512424" cy="1370463"/>
          </a:xfrm>
          <a:prstGeom prst="rect">
            <a:avLst/>
          </a:prstGeom>
        </p:spPr>
        <p:txBody>
          <a:bodyPr anchor="b"/>
          <a:lstStyle>
            <a:lvl1pPr algn="ctr">
              <a:lnSpc>
                <a:spcPct val="100000"/>
              </a:lnSpc>
              <a:defRPr sz="3300" b="0"/>
            </a:lvl1pPr>
          </a:lstStyle>
          <a:p>
            <a:r>
              <a:rPr lang="en-US"/>
              <a:t>Slide Header</a:t>
            </a:r>
          </a:p>
        </p:txBody>
      </p:sp>
      <p:pic>
        <p:nvPicPr>
          <p:cNvPr id="3" name="Picture 2" descr="A blue and black logo&#10;&#10;Description automatically generated">
            <a:extLst>
              <a:ext uri="{FF2B5EF4-FFF2-40B4-BE49-F238E27FC236}">
                <a16:creationId xmlns:a16="http://schemas.microsoft.com/office/drawing/2014/main" id="{03F1C554-4293-6EB3-BDD0-8C77A0E95D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7714" y="6407899"/>
            <a:ext cx="840488" cy="279414"/>
          </a:xfrm>
          <a:prstGeom prst="rect">
            <a:avLst/>
          </a:prstGeom>
        </p:spPr>
      </p:pic>
      <p:sp>
        <p:nvSpPr>
          <p:cNvPr id="4" name="Footer Placeholder 1">
            <a:extLst>
              <a:ext uri="{FF2B5EF4-FFF2-40B4-BE49-F238E27FC236}">
                <a16:creationId xmlns:a16="http://schemas.microsoft.com/office/drawing/2014/main" id="{EEDACFAE-4B36-80C2-01B0-196EE2E1F4B9}"/>
              </a:ext>
            </a:extLst>
          </p:cNvPr>
          <p:cNvSpPr>
            <a:spLocks noGrp="1"/>
          </p:cNvSpPr>
          <p:nvPr>
            <p:ph type="ftr" sz="quarter" idx="3"/>
          </p:nvPr>
        </p:nvSpPr>
        <p:spPr>
          <a:xfrm>
            <a:off x="2134545" y="6455329"/>
            <a:ext cx="5571588"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Insight Survey Results</a:t>
            </a:r>
          </a:p>
        </p:txBody>
      </p:sp>
      <p:sp>
        <p:nvSpPr>
          <p:cNvPr id="5" name="Slide Number Placeholder 3">
            <a:extLst>
              <a:ext uri="{FF2B5EF4-FFF2-40B4-BE49-F238E27FC236}">
                <a16:creationId xmlns:a16="http://schemas.microsoft.com/office/drawing/2014/main" id="{21D24A62-63B8-77BC-592E-C492E8E9D4B6}"/>
              </a:ext>
            </a:extLst>
          </p:cNvPr>
          <p:cNvSpPr>
            <a:spLocks noGrp="1"/>
          </p:cNvSpPr>
          <p:nvPr>
            <p:ph type="sldNum" sz="quarter" idx="4"/>
          </p:nvPr>
        </p:nvSpPr>
        <p:spPr>
          <a:xfrm>
            <a:off x="1615796"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fld id="{D0D390DC-57D8-49B4-9CD9-3DB7D0E54954}" type="slidenum">
              <a:rPr lang="en-US" smtClean="0"/>
              <a:pPr/>
              <a:t>‹#›</a:t>
            </a:fld>
            <a:r>
              <a:rPr lang="en-US"/>
              <a:t>   |</a:t>
            </a:r>
          </a:p>
        </p:txBody>
      </p:sp>
    </p:spTree>
    <p:extLst>
      <p:ext uri="{BB962C8B-B14F-4D97-AF65-F5344CB8AC3E}">
        <p14:creationId xmlns:p14="http://schemas.microsoft.com/office/powerpoint/2010/main" val="3827973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Red">
    <p:bg>
      <p:bgPr>
        <a:solidFill>
          <a:srgbClr val="FFFFFF"/>
        </a:solidFill>
        <a:effectLst/>
      </p:bgPr>
    </p:bg>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B790C369-100A-91A2-F432-BD1A60221884}"/>
              </a:ext>
            </a:extLst>
          </p:cNvPr>
          <p:cNvSpPr/>
          <p:nvPr userDrawn="1"/>
        </p:nvSpPr>
        <p:spPr>
          <a:xfrm>
            <a:off x="637714" y="637041"/>
            <a:ext cx="10916572" cy="5583917"/>
          </a:xfrm>
          <a:prstGeom prst="rect">
            <a:avLst/>
          </a:prstGeom>
          <a:solidFill>
            <a:srgbClr val="FFDCC9"/>
          </a:solidFill>
          <a:ln w="12700">
            <a:miter lim="400000"/>
          </a:ln>
        </p:spPr>
        <p:txBody>
          <a:bodyPr lIns="25400" tIns="25400" rIns="25400" bIns="25400" anchor="ctr"/>
          <a:lstStyle/>
          <a:p>
            <a:pPr>
              <a:defRPr sz="9000" spc="90">
                <a:latin typeface="+mn-lt"/>
                <a:ea typeface="+mn-ea"/>
                <a:cs typeface="+mn-cs"/>
                <a:sym typeface="Halyard Display Bold"/>
              </a:defRPr>
            </a:pPr>
            <a:endParaRPr sz="4500"/>
          </a:p>
        </p:txBody>
      </p:sp>
      <p:sp>
        <p:nvSpPr>
          <p:cNvPr id="2" name="Text Placeholder 8">
            <a:extLst>
              <a:ext uri="{FF2B5EF4-FFF2-40B4-BE49-F238E27FC236}">
                <a16:creationId xmlns:a16="http://schemas.microsoft.com/office/drawing/2014/main" id="{B1F6DCF5-F007-7AA4-3095-F9E520046E61}"/>
              </a:ext>
            </a:extLst>
          </p:cNvPr>
          <p:cNvSpPr>
            <a:spLocks noGrp="1"/>
          </p:cNvSpPr>
          <p:nvPr>
            <p:ph type="body" sz="quarter" idx="12" hasCustomPrompt="1"/>
          </p:nvPr>
        </p:nvSpPr>
        <p:spPr>
          <a:xfrm>
            <a:off x="3352800" y="3044279"/>
            <a:ext cx="5486400" cy="769441"/>
          </a:xfrm>
          <a:prstGeom prst="rect">
            <a:avLst/>
          </a:prstGeom>
        </p:spPr>
        <p:txBody>
          <a:bodyPr anchor="ctr">
            <a:spAutoFit/>
          </a:bodyPr>
          <a:lstStyle>
            <a:lvl1pPr marL="0" indent="0" algn="ctr">
              <a:buNone/>
              <a:defRPr sz="4400" b="0" i="0">
                <a:solidFill>
                  <a:schemeClr val="tx1"/>
                </a:solidFill>
                <a:latin typeface="+mj-lt"/>
              </a:defRPr>
            </a:lvl1pPr>
          </a:lstStyle>
          <a:p>
            <a:pPr lvl="0"/>
            <a:r>
              <a:rPr lang="en-US"/>
              <a:t>Section break text</a:t>
            </a:r>
          </a:p>
        </p:txBody>
      </p:sp>
      <p:pic>
        <p:nvPicPr>
          <p:cNvPr id="9" name="Picture 8" descr="A blue and black logo&#10;&#10;Description automatically generated">
            <a:extLst>
              <a:ext uri="{FF2B5EF4-FFF2-40B4-BE49-F238E27FC236}">
                <a16:creationId xmlns:a16="http://schemas.microsoft.com/office/drawing/2014/main" id="{CD2F250C-389D-0F21-5620-D09F364CB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7714" y="6407899"/>
            <a:ext cx="840488" cy="279414"/>
          </a:xfrm>
          <a:prstGeom prst="rect">
            <a:avLst/>
          </a:prstGeom>
        </p:spPr>
      </p:pic>
      <p:sp>
        <p:nvSpPr>
          <p:cNvPr id="10" name="Footer Placeholder 1">
            <a:extLst>
              <a:ext uri="{FF2B5EF4-FFF2-40B4-BE49-F238E27FC236}">
                <a16:creationId xmlns:a16="http://schemas.microsoft.com/office/drawing/2014/main" id="{43315A28-8C87-C803-95EB-F03F64D27748}"/>
              </a:ext>
            </a:extLst>
          </p:cNvPr>
          <p:cNvSpPr>
            <a:spLocks noGrp="1"/>
          </p:cNvSpPr>
          <p:nvPr>
            <p:ph type="ftr" sz="quarter" idx="3"/>
          </p:nvPr>
        </p:nvSpPr>
        <p:spPr>
          <a:xfrm>
            <a:off x="2134545" y="6455329"/>
            <a:ext cx="5571588"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Insight Survey Results</a:t>
            </a:r>
          </a:p>
        </p:txBody>
      </p:sp>
      <p:sp>
        <p:nvSpPr>
          <p:cNvPr id="11" name="Slide Number Placeholder 3">
            <a:extLst>
              <a:ext uri="{FF2B5EF4-FFF2-40B4-BE49-F238E27FC236}">
                <a16:creationId xmlns:a16="http://schemas.microsoft.com/office/drawing/2014/main" id="{642D8C23-3FF6-BA74-7A0A-E06479FC425A}"/>
              </a:ext>
            </a:extLst>
          </p:cNvPr>
          <p:cNvSpPr>
            <a:spLocks noGrp="1"/>
          </p:cNvSpPr>
          <p:nvPr>
            <p:ph type="sldNum" sz="quarter" idx="4"/>
          </p:nvPr>
        </p:nvSpPr>
        <p:spPr>
          <a:xfrm>
            <a:off x="1615796"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fld id="{D0D390DC-57D8-49B4-9CD9-3DB7D0E54954}" type="slidenum">
              <a:rPr lang="en-US" smtClean="0"/>
              <a:pPr/>
              <a:t>‹#›</a:t>
            </a:fld>
            <a:r>
              <a:rPr lang="en-US"/>
              <a:t>   |</a:t>
            </a:r>
          </a:p>
        </p:txBody>
      </p:sp>
    </p:spTree>
    <p:extLst>
      <p:ext uri="{BB962C8B-B14F-4D97-AF65-F5344CB8AC3E}">
        <p14:creationId xmlns:p14="http://schemas.microsoft.com/office/powerpoint/2010/main" val="42493549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our-column centered gray">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42859DEF-6295-D49C-415E-91479D9976DD}"/>
              </a:ext>
            </a:extLst>
          </p:cNvPr>
          <p:cNvSpPr>
            <a:spLocks noGrp="1"/>
          </p:cNvSpPr>
          <p:nvPr>
            <p:ph type="body" sz="half" idx="2" hasCustomPrompt="1"/>
          </p:nvPr>
        </p:nvSpPr>
        <p:spPr>
          <a:xfrm>
            <a:off x="839788" y="3554411"/>
            <a:ext cx="2441892" cy="2677055"/>
          </a:xfrm>
          <a:prstGeom prst="rect">
            <a:avLst/>
          </a:prstGeom>
        </p:spPr>
        <p:txBody>
          <a:bodyPr>
            <a:normAutofit/>
          </a:bodyPr>
          <a:lstStyle>
            <a:lvl1pPr marL="0" indent="0" algn="ctr">
              <a:buNone/>
              <a:defRPr sz="20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2" name="Text Placeholder 3">
            <a:extLst>
              <a:ext uri="{FF2B5EF4-FFF2-40B4-BE49-F238E27FC236}">
                <a16:creationId xmlns:a16="http://schemas.microsoft.com/office/drawing/2014/main" id="{85E7C828-7FCA-4884-9B47-809F51BD66E1}"/>
              </a:ext>
            </a:extLst>
          </p:cNvPr>
          <p:cNvSpPr>
            <a:spLocks noGrp="1"/>
          </p:cNvSpPr>
          <p:nvPr>
            <p:ph type="body" sz="half" idx="13" hasCustomPrompt="1"/>
          </p:nvPr>
        </p:nvSpPr>
        <p:spPr>
          <a:xfrm>
            <a:off x="839788" y="2474893"/>
            <a:ext cx="2441892" cy="954107"/>
          </a:xfrm>
          <a:prstGeom prst="rect">
            <a:avLst/>
          </a:prstGeom>
        </p:spPr>
        <p:txBody>
          <a:bodyPr anchor="b">
            <a:spAutoFit/>
          </a:bodyPr>
          <a:lstStyle>
            <a:lvl1pPr marL="0" indent="0" algn="ctr">
              <a:buNone/>
              <a:defRPr sz="2800" b="0">
                <a:latin typeface="Franklin Gothic Demi" panose="020B07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Category Header</a:t>
            </a:r>
          </a:p>
        </p:txBody>
      </p:sp>
      <p:sp>
        <p:nvSpPr>
          <p:cNvPr id="17" name="Text Placeholder 3">
            <a:extLst>
              <a:ext uri="{FF2B5EF4-FFF2-40B4-BE49-F238E27FC236}">
                <a16:creationId xmlns:a16="http://schemas.microsoft.com/office/drawing/2014/main" id="{3447E9A3-4FF7-2CF2-9700-90215BAD0D50}"/>
              </a:ext>
            </a:extLst>
          </p:cNvPr>
          <p:cNvSpPr>
            <a:spLocks noGrp="1"/>
          </p:cNvSpPr>
          <p:nvPr>
            <p:ph type="body" sz="half" idx="14" hasCustomPrompt="1"/>
          </p:nvPr>
        </p:nvSpPr>
        <p:spPr>
          <a:xfrm>
            <a:off x="3542348" y="3554411"/>
            <a:ext cx="2441892" cy="2677055"/>
          </a:xfrm>
          <a:prstGeom prst="rect">
            <a:avLst/>
          </a:prstGeom>
        </p:spPr>
        <p:txBody>
          <a:bodyPr>
            <a:normAutofit/>
          </a:bodyPr>
          <a:lstStyle>
            <a:lvl1pPr marL="0" indent="0" algn="ctr">
              <a:buNone/>
              <a:defRPr sz="20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8" name="Text Placeholder 3">
            <a:extLst>
              <a:ext uri="{FF2B5EF4-FFF2-40B4-BE49-F238E27FC236}">
                <a16:creationId xmlns:a16="http://schemas.microsoft.com/office/drawing/2014/main" id="{60800096-EED5-6C2A-DC81-52392E7C616A}"/>
              </a:ext>
            </a:extLst>
          </p:cNvPr>
          <p:cNvSpPr>
            <a:spLocks noGrp="1"/>
          </p:cNvSpPr>
          <p:nvPr>
            <p:ph type="body" sz="half" idx="15" hasCustomPrompt="1"/>
          </p:nvPr>
        </p:nvSpPr>
        <p:spPr>
          <a:xfrm>
            <a:off x="3542348" y="2474893"/>
            <a:ext cx="2441892" cy="954107"/>
          </a:xfrm>
          <a:prstGeom prst="rect">
            <a:avLst/>
          </a:prstGeom>
        </p:spPr>
        <p:txBody>
          <a:bodyPr anchor="b">
            <a:spAutoFit/>
          </a:bodyPr>
          <a:lstStyle>
            <a:lvl1pPr marL="0" indent="0" algn="ctr">
              <a:buNone/>
              <a:defRPr sz="2800" b="0">
                <a:latin typeface="Franklin Gothic Demi" panose="020B07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Category Header</a:t>
            </a:r>
          </a:p>
        </p:txBody>
      </p:sp>
      <p:sp>
        <p:nvSpPr>
          <p:cNvPr id="19" name="Text Placeholder 3">
            <a:extLst>
              <a:ext uri="{FF2B5EF4-FFF2-40B4-BE49-F238E27FC236}">
                <a16:creationId xmlns:a16="http://schemas.microsoft.com/office/drawing/2014/main" id="{B3181279-3C76-4B36-FC15-E6E8D428EDC6}"/>
              </a:ext>
            </a:extLst>
          </p:cNvPr>
          <p:cNvSpPr>
            <a:spLocks noGrp="1"/>
          </p:cNvSpPr>
          <p:nvPr>
            <p:ph type="body" sz="half" idx="16" hasCustomPrompt="1"/>
          </p:nvPr>
        </p:nvSpPr>
        <p:spPr>
          <a:xfrm>
            <a:off x="6207762" y="3554411"/>
            <a:ext cx="2441892" cy="2677055"/>
          </a:xfrm>
          <a:prstGeom prst="rect">
            <a:avLst/>
          </a:prstGeom>
        </p:spPr>
        <p:txBody>
          <a:bodyPr>
            <a:normAutofit/>
          </a:bodyPr>
          <a:lstStyle>
            <a:lvl1pPr marL="0" indent="0" algn="ctr">
              <a:buNone/>
              <a:defRPr sz="20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20" name="Text Placeholder 3">
            <a:extLst>
              <a:ext uri="{FF2B5EF4-FFF2-40B4-BE49-F238E27FC236}">
                <a16:creationId xmlns:a16="http://schemas.microsoft.com/office/drawing/2014/main" id="{29BBB615-87E3-A5DA-7DC5-47FBF0EC6D3B}"/>
              </a:ext>
            </a:extLst>
          </p:cNvPr>
          <p:cNvSpPr>
            <a:spLocks noGrp="1"/>
          </p:cNvSpPr>
          <p:nvPr>
            <p:ph type="body" sz="half" idx="17" hasCustomPrompt="1"/>
          </p:nvPr>
        </p:nvSpPr>
        <p:spPr>
          <a:xfrm>
            <a:off x="6207762" y="2474893"/>
            <a:ext cx="2441892" cy="954107"/>
          </a:xfrm>
          <a:prstGeom prst="rect">
            <a:avLst/>
          </a:prstGeom>
        </p:spPr>
        <p:txBody>
          <a:bodyPr anchor="b">
            <a:spAutoFit/>
          </a:bodyPr>
          <a:lstStyle>
            <a:lvl1pPr marL="0" indent="0" algn="ctr">
              <a:buNone/>
              <a:defRPr sz="2800" b="0">
                <a:latin typeface="Franklin Gothic Demi" panose="020B07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Category Header</a:t>
            </a:r>
          </a:p>
        </p:txBody>
      </p:sp>
      <p:sp>
        <p:nvSpPr>
          <p:cNvPr id="21" name="Text Placeholder 3">
            <a:extLst>
              <a:ext uri="{FF2B5EF4-FFF2-40B4-BE49-F238E27FC236}">
                <a16:creationId xmlns:a16="http://schemas.microsoft.com/office/drawing/2014/main" id="{1CFD9B7A-3CA7-B0F5-6996-A69A08946143}"/>
              </a:ext>
            </a:extLst>
          </p:cNvPr>
          <p:cNvSpPr>
            <a:spLocks noGrp="1"/>
          </p:cNvSpPr>
          <p:nvPr>
            <p:ph type="body" sz="half" idx="18" hasCustomPrompt="1"/>
          </p:nvPr>
        </p:nvSpPr>
        <p:spPr>
          <a:xfrm>
            <a:off x="8910322" y="3554411"/>
            <a:ext cx="2441892" cy="2677055"/>
          </a:xfrm>
          <a:prstGeom prst="rect">
            <a:avLst/>
          </a:prstGeom>
        </p:spPr>
        <p:txBody>
          <a:bodyPr>
            <a:normAutofit/>
          </a:bodyPr>
          <a:lstStyle>
            <a:lvl1pPr marL="0" indent="0" algn="ctr">
              <a:buNone/>
              <a:defRPr sz="20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22" name="Text Placeholder 3">
            <a:extLst>
              <a:ext uri="{FF2B5EF4-FFF2-40B4-BE49-F238E27FC236}">
                <a16:creationId xmlns:a16="http://schemas.microsoft.com/office/drawing/2014/main" id="{336E4D66-DCE1-B351-A896-3BECF2326038}"/>
              </a:ext>
            </a:extLst>
          </p:cNvPr>
          <p:cNvSpPr>
            <a:spLocks noGrp="1"/>
          </p:cNvSpPr>
          <p:nvPr>
            <p:ph type="body" sz="half" idx="19" hasCustomPrompt="1"/>
          </p:nvPr>
        </p:nvSpPr>
        <p:spPr>
          <a:xfrm>
            <a:off x="8910322" y="2474893"/>
            <a:ext cx="2441892" cy="954107"/>
          </a:xfrm>
          <a:prstGeom prst="rect">
            <a:avLst/>
          </a:prstGeom>
        </p:spPr>
        <p:txBody>
          <a:bodyPr anchor="b">
            <a:spAutoFit/>
          </a:bodyPr>
          <a:lstStyle>
            <a:lvl1pPr marL="0" indent="0" algn="ctr">
              <a:buNone/>
              <a:defRPr sz="2800" b="0">
                <a:latin typeface="Franklin Gothic Demi" panose="020B07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Category Header</a:t>
            </a:r>
          </a:p>
        </p:txBody>
      </p:sp>
      <p:sp>
        <p:nvSpPr>
          <p:cNvPr id="2" name="Title 1">
            <a:extLst>
              <a:ext uri="{FF2B5EF4-FFF2-40B4-BE49-F238E27FC236}">
                <a16:creationId xmlns:a16="http://schemas.microsoft.com/office/drawing/2014/main" id="{7C69F5E1-09BE-5852-01B0-C09FE8D6FB24}"/>
              </a:ext>
            </a:extLst>
          </p:cNvPr>
          <p:cNvSpPr>
            <a:spLocks noGrp="1"/>
          </p:cNvSpPr>
          <p:nvPr>
            <p:ph type="title" hasCustomPrompt="1"/>
          </p:nvPr>
        </p:nvSpPr>
        <p:spPr>
          <a:xfrm>
            <a:off x="839788" y="381000"/>
            <a:ext cx="10512424" cy="1370463"/>
          </a:xfrm>
          <a:prstGeom prst="rect">
            <a:avLst/>
          </a:prstGeom>
        </p:spPr>
        <p:txBody>
          <a:bodyPr anchor="b"/>
          <a:lstStyle>
            <a:lvl1pPr algn="ctr">
              <a:lnSpc>
                <a:spcPct val="100000"/>
              </a:lnSpc>
              <a:defRPr sz="3300" b="0"/>
            </a:lvl1pPr>
          </a:lstStyle>
          <a:p>
            <a:r>
              <a:rPr lang="en-US"/>
              <a:t>Slide Header</a:t>
            </a:r>
          </a:p>
        </p:txBody>
      </p:sp>
      <p:pic>
        <p:nvPicPr>
          <p:cNvPr id="4" name="Picture 3" descr="A blue and black logo&#10;&#10;Description automatically generated">
            <a:extLst>
              <a:ext uri="{FF2B5EF4-FFF2-40B4-BE49-F238E27FC236}">
                <a16:creationId xmlns:a16="http://schemas.microsoft.com/office/drawing/2014/main" id="{E8F31A1F-44C7-B332-66FF-AB15C367C8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7714" y="6407899"/>
            <a:ext cx="840488" cy="279414"/>
          </a:xfrm>
          <a:prstGeom prst="rect">
            <a:avLst/>
          </a:prstGeom>
        </p:spPr>
      </p:pic>
      <p:sp>
        <p:nvSpPr>
          <p:cNvPr id="5" name="Footer Placeholder 1">
            <a:extLst>
              <a:ext uri="{FF2B5EF4-FFF2-40B4-BE49-F238E27FC236}">
                <a16:creationId xmlns:a16="http://schemas.microsoft.com/office/drawing/2014/main" id="{5CC80AD4-A69D-7F05-D5FF-489A099C67CD}"/>
              </a:ext>
            </a:extLst>
          </p:cNvPr>
          <p:cNvSpPr>
            <a:spLocks noGrp="1"/>
          </p:cNvSpPr>
          <p:nvPr>
            <p:ph type="ftr" sz="quarter" idx="3"/>
          </p:nvPr>
        </p:nvSpPr>
        <p:spPr>
          <a:xfrm>
            <a:off x="2134545" y="6455329"/>
            <a:ext cx="5571588"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Insight Survey Results</a:t>
            </a:r>
          </a:p>
        </p:txBody>
      </p:sp>
      <p:sp>
        <p:nvSpPr>
          <p:cNvPr id="8" name="Slide Number Placeholder 3">
            <a:extLst>
              <a:ext uri="{FF2B5EF4-FFF2-40B4-BE49-F238E27FC236}">
                <a16:creationId xmlns:a16="http://schemas.microsoft.com/office/drawing/2014/main" id="{9D8A3C68-52E5-93E6-8267-6D4CAB1D3744}"/>
              </a:ext>
            </a:extLst>
          </p:cNvPr>
          <p:cNvSpPr>
            <a:spLocks noGrp="1"/>
          </p:cNvSpPr>
          <p:nvPr>
            <p:ph type="sldNum" sz="quarter" idx="4"/>
          </p:nvPr>
        </p:nvSpPr>
        <p:spPr>
          <a:xfrm>
            <a:off x="1615796"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fld id="{D0D390DC-57D8-49B4-9CD9-3DB7D0E54954}" type="slidenum">
              <a:rPr lang="en-US" smtClean="0"/>
              <a:pPr/>
              <a:t>‹#›</a:t>
            </a:fld>
            <a:r>
              <a:rPr lang="en-US"/>
              <a:t>   |</a:t>
            </a:r>
          </a:p>
        </p:txBody>
      </p:sp>
    </p:spTree>
    <p:extLst>
      <p:ext uri="{BB962C8B-B14F-4D97-AF65-F5344CB8AC3E}">
        <p14:creationId xmlns:p14="http://schemas.microsoft.com/office/powerpoint/2010/main" val="28597356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F82EF06-6E24-04AC-0AA6-883A99016F83}"/>
              </a:ext>
            </a:extLst>
          </p:cNvPr>
          <p:cNvSpPr>
            <a:spLocks noGrp="1"/>
          </p:cNvSpPr>
          <p:nvPr>
            <p:ph type="title" hasCustomPrompt="1"/>
          </p:nvPr>
        </p:nvSpPr>
        <p:spPr>
          <a:xfrm>
            <a:off x="554037" y="457200"/>
            <a:ext cx="4217987" cy="1126589"/>
          </a:xfrm>
          <a:prstGeom prst="rect">
            <a:avLst/>
          </a:prstGeom>
        </p:spPr>
        <p:txBody>
          <a:bodyPr anchor="b"/>
          <a:lstStyle>
            <a:lvl1pPr>
              <a:lnSpc>
                <a:spcPct val="100000"/>
              </a:lnSpc>
              <a:defRPr sz="3300" b="0">
                <a:solidFill>
                  <a:schemeClr val="tx1"/>
                </a:solidFill>
              </a:defRPr>
            </a:lvl1pPr>
          </a:lstStyle>
          <a:p>
            <a:r>
              <a:rPr lang="en-US"/>
              <a:t>Slide Header</a:t>
            </a:r>
          </a:p>
        </p:txBody>
      </p:sp>
      <p:sp>
        <p:nvSpPr>
          <p:cNvPr id="6" name="Picture Placeholder 2">
            <a:extLst>
              <a:ext uri="{FF2B5EF4-FFF2-40B4-BE49-F238E27FC236}">
                <a16:creationId xmlns:a16="http://schemas.microsoft.com/office/drawing/2014/main" id="{76661012-3E53-D355-03D4-7745702DC98A}"/>
              </a:ext>
            </a:extLst>
          </p:cNvPr>
          <p:cNvSpPr>
            <a:spLocks noGrp="1"/>
          </p:cNvSpPr>
          <p:nvPr>
            <p:ph type="pic" idx="1"/>
          </p:nvPr>
        </p:nvSpPr>
        <p:spPr>
          <a:xfrm>
            <a:off x="5183188" y="0"/>
            <a:ext cx="7008812" cy="68579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Text Placeholder 3">
            <a:extLst>
              <a:ext uri="{FF2B5EF4-FFF2-40B4-BE49-F238E27FC236}">
                <a16:creationId xmlns:a16="http://schemas.microsoft.com/office/drawing/2014/main" id="{96716A2F-35DE-92E5-9510-5F37060140C2}"/>
              </a:ext>
            </a:extLst>
          </p:cNvPr>
          <p:cNvSpPr>
            <a:spLocks noGrp="1"/>
          </p:cNvSpPr>
          <p:nvPr>
            <p:ph type="body" sz="half" idx="2" hasCustomPrompt="1"/>
          </p:nvPr>
        </p:nvSpPr>
        <p:spPr>
          <a:xfrm>
            <a:off x="554037" y="1583789"/>
            <a:ext cx="4217987" cy="3811588"/>
          </a:xfrm>
          <a:prstGeom prst="rect">
            <a:avLst/>
          </a:prstGeom>
        </p:spPr>
        <p:txBody>
          <a:bodyPr>
            <a:normAutofit/>
          </a:bodyPr>
          <a:lstStyle>
            <a:lvl1pPr marL="0" indent="0">
              <a:buNone/>
              <a:defRPr sz="24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8" name="Text Placeholder 3">
            <a:extLst>
              <a:ext uri="{FF2B5EF4-FFF2-40B4-BE49-F238E27FC236}">
                <a16:creationId xmlns:a16="http://schemas.microsoft.com/office/drawing/2014/main" id="{318BEFE7-AD94-0511-32F6-90F387FAD690}"/>
              </a:ext>
            </a:extLst>
          </p:cNvPr>
          <p:cNvSpPr>
            <a:spLocks noGrp="1"/>
          </p:cNvSpPr>
          <p:nvPr>
            <p:ph type="body" sz="half" idx="10" hasCustomPrompt="1"/>
          </p:nvPr>
        </p:nvSpPr>
        <p:spPr>
          <a:xfrm>
            <a:off x="839788" y="5649283"/>
            <a:ext cx="3932237" cy="557306"/>
          </a:xfrm>
          <a:prstGeom prst="rect">
            <a:avLst/>
          </a:prstGeom>
        </p:spPr>
        <p:txBody>
          <a:bodyPr>
            <a:normAutofit/>
          </a:bodyPr>
          <a:lstStyle>
            <a:lvl1pPr marL="0" indent="0" algn="r">
              <a:lnSpc>
                <a:spcPct val="100000"/>
              </a:lnSpc>
              <a:buNone/>
              <a:defRPr sz="14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Caption</a:t>
            </a:r>
          </a:p>
        </p:txBody>
      </p:sp>
      <p:pic>
        <p:nvPicPr>
          <p:cNvPr id="4" name="Picture 3" descr="A blue and black logo&#10;&#10;Description automatically generated">
            <a:extLst>
              <a:ext uri="{FF2B5EF4-FFF2-40B4-BE49-F238E27FC236}">
                <a16:creationId xmlns:a16="http://schemas.microsoft.com/office/drawing/2014/main" id="{C3E78ACE-7BED-B3C7-D0D4-0C57BDDFB5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7714" y="6407899"/>
            <a:ext cx="840488" cy="279414"/>
          </a:xfrm>
          <a:prstGeom prst="rect">
            <a:avLst/>
          </a:prstGeom>
        </p:spPr>
      </p:pic>
      <p:sp>
        <p:nvSpPr>
          <p:cNvPr id="9" name="Footer Placeholder 1">
            <a:extLst>
              <a:ext uri="{FF2B5EF4-FFF2-40B4-BE49-F238E27FC236}">
                <a16:creationId xmlns:a16="http://schemas.microsoft.com/office/drawing/2014/main" id="{FB071573-F8B9-5826-9D2F-DBA1D24A0D35}"/>
              </a:ext>
            </a:extLst>
          </p:cNvPr>
          <p:cNvSpPr>
            <a:spLocks noGrp="1"/>
          </p:cNvSpPr>
          <p:nvPr>
            <p:ph type="ftr" sz="quarter" idx="3"/>
          </p:nvPr>
        </p:nvSpPr>
        <p:spPr>
          <a:xfrm>
            <a:off x="2134545" y="6455329"/>
            <a:ext cx="2906028"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Insight Survey Results</a:t>
            </a:r>
          </a:p>
        </p:txBody>
      </p:sp>
      <p:sp>
        <p:nvSpPr>
          <p:cNvPr id="10" name="Slide Number Placeholder 3">
            <a:extLst>
              <a:ext uri="{FF2B5EF4-FFF2-40B4-BE49-F238E27FC236}">
                <a16:creationId xmlns:a16="http://schemas.microsoft.com/office/drawing/2014/main" id="{74C51218-4696-E6D2-D710-B93D97C7616F}"/>
              </a:ext>
            </a:extLst>
          </p:cNvPr>
          <p:cNvSpPr>
            <a:spLocks noGrp="1"/>
          </p:cNvSpPr>
          <p:nvPr>
            <p:ph type="sldNum" sz="quarter" idx="4"/>
          </p:nvPr>
        </p:nvSpPr>
        <p:spPr>
          <a:xfrm>
            <a:off x="1615796"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fld id="{D0D390DC-57D8-49B4-9CD9-3DB7D0E54954}" type="slidenum">
              <a:rPr lang="en-US" smtClean="0"/>
              <a:pPr/>
              <a:t>‹#›</a:t>
            </a:fld>
            <a:r>
              <a:rPr lang="en-US"/>
              <a:t>   |</a:t>
            </a:r>
          </a:p>
        </p:txBody>
      </p:sp>
    </p:spTree>
    <p:extLst>
      <p:ext uri="{BB962C8B-B14F-4D97-AF65-F5344CB8AC3E}">
        <p14:creationId xmlns:p14="http://schemas.microsoft.com/office/powerpoint/2010/main" val="24380895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7B6F79B2-4E20-5638-4F31-811C8E329536}"/>
              </a:ext>
            </a:extLst>
          </p:cNvPr>
          <p:cNvSpPr>
            <a:spLocks noGrp="1"/>
          </p:cNvSpPr>
          <p:nvPr>
            <p:ph type="pic" idx="1"/>
          </p:nvPr>
        </p:nvSpPr>
        <p:spPr>
          <a:xfrm>
            <a:off x="0" y="0"/>
            <a:ext cx="7008812" cy="68579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EC642C-D2F6-15E4-1802-AC4070DC4DB9}"/>
              </a:ext>
            </a:extLst>
          </p:cNvPr>
          <p:cNvSpPr>
            <a:spLocks noGrp="1"/>
          </p:cNvSpPr>
          <p:nvPr>
            <p:ph type="body" sz="half" idx="10" hasCustomPrompt="1"/>
          </p:nvPr>
        </p:nvSpPr>
        <p:spPr>
          <a:xfrm>
            <a:off x="7575737" y="5649283"/>
            <a:ext cx="3932237" cy="557306"/>
          </a:xfrm>
          <a:prstGeom prst="rect">
            <a:avLst/>
          </a:prstGeom>
        </p:spPr>
        <p:txBody>
          <a:bodyPr>
            <a:normAutofit/>
          </a:bodyPr>
          <a:lstStyle>
            <a:lvl1pPr marL="0" indent="0" algn="l">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Caption</a:t>
            </a:r>
          </a:p>
        </p:txBody>
      </p:sp>
      <p:sp>
        <p:nvSpPr>
          <p:cNvPr id="7" name="Title 1">
            <a:extLst>
              <a:ext uri="{FF2B5EF4-FFF2-40B4-BE49-F238E27FC236}">
                <a16:creationId xmlns:a16="http://schemas.microsoft.com/office/drawing/2014/main" id="{06041ED8-B4A7-F9C8-D6DB-AD18D8F1929E}"/>
              </a:ext>
            </a:extLst>
          </p:cNvPr>
          <p:cNvSpPr>
            <a:spLocks noGrp="1"/>
          </p:cNvSpPr>
          <p:nvPr>
            <p:ph type="title" hasCustomPrompt="1"/>
          </p:nvPr>
        </p:nvSpPr>
        <p:spPr>
          <a:xfrm>
            <a:off x="7558088" y="457200"/>
            <a:ext cx="4030662" cy="1126589"/>
          </a:xfrm>
          <a:prstGeom prst="rect">
            <a:avLst/>
          </a:prstGeom>
        </p:spPr>
        <p:txBody>
          <a:bodyPr anchor="b"/>
          <a:lstStyle>
            <a:lvl1pPr>
              <a:lnSpc>
                <a:spcPct val="100000"/>
              </a:lnSpc>
              <a:defRPr sz="3200"/>
            </a:lvl1pPr>
          </a:lstStyle>
          <a:p>
            <a:r>
              <a:rPr lang="en-US"/>
              <a:t>Slide Header</a:t>
            </a:r>
          </a:p>
        </p:txBody>
      </p:sp>
      <p:sp>
        <p:nvSpPr>
          <p:cNvPr id="8" name="Text Placeholder 3">
            <a:extLst>
              <a:ext uri="{FF2B5EF4-FFF2-40B4-BE49-F238E27FC236}">
                <a16:creationId xmlns:a16="http://schemas.microsoft.com/office/drawing/2014/main" id="{DB2C0CE3-5F2F-BEB2-B731-67307D6ADC07}"/>
              </a:ext>
            </a:extLst>
          </p:cNvPr>
          <p:cNvSpPr>
            <a:spLocks noGrp="1"/>
          </p:cNvSpPr>
          <p:nvPr>
            <p:ph type="body" sz="half" idx="2" hasCustomPrompt="1"/>
          </p:nvPr>
        </p:nvSpPr>
        <p:spPr>
          <a:xfrm>
            <a:off x="7558088" y="1583789"/>
            <a:ext cx="4030662" cy="3811588"/>
          </a:xfrm>
          <a:prstGeom prst="rect">
            <a:avLst/>
          </a:prstGeom>
        </p:spPr>
        <p:txBody>
          <a:bodyPr>
            <a:normAutofit/>
          </a:bodyPr>
          <a:lstStyle>
            <a:lvl1pPr marL="0" indent="0">
              <a:buNone/>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pic>
        <p:nvPicPr>
          <p:cNvPr id="12" name="Picture 11" descr="A blue and black logo&#10;&#10;Description automatically generated">
            <a:extLst>
              <a:ext uri="{FF2B5EF4-FFF2-40B4-BE49-F238E27FC236}">
                <a16:creationId xmlns:a16="http://schemas.microsoft.com/office/drawing/2014/main" id="{FE1B9E41-80BB-FD80-F029-88FA4D1FF2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3797" y="6407899"/>
            <a:ext cx="840488" cy="279414"/>
          </a:xfrm>
          <a:prstGeom prst="rect">
            <a:avLst/>
          </a:prstGeom>
        </p:spPr>
      </p:pic>
      <p:sp>
        <p:nvSpPr>
          <p:cNvPr id="13" name="Footer Placeholder 1">
            <a:extLst>
              <a:ext uri="{FF2B5EF4-FFF2-40B4-BE49-F238E27FC236}">
                <a16:creationId xmlns:a16="http://schemas.microsoft.com/office/drawing/2014/main" id="{80852322-D09B-8559-43A8-59F8BAB024AB}"/>
              </a:ext>
            </a:extLst>
          </p:cNvPr>
          <p:cNvSpPr>
            <a:spLocks noGrp="1"/>
          </p:cNvSpPr>
          <p:nvPr>
            <p:ph type="ftr" sz="quarter" idx="3"/>
          </p:nvPr>
        </p:nvSpPr>
        <p:spPr>
          <a:xfrm>
            <a:off x="7219666" y="6455329"/>
            <a:ext cx="2854072" cy="184555"/>
          </a:xfrm>
          <a:prstGeom prst="rect">
            <a:avLst/>
          </a:prstGeom>
        </p:spPr>
        <p:txBody>
          <a:bodyPr lIns="0" tIns="0" rIns="0" bIns="0"/>
          <a:lstStyle>
            <a:lvl1pPr>
              <a:defRPr sz="1400">
                <a:solidFill>
                  <a:schemeClr val="tx1">
                    <a:lumMod val="50000"/>
                    <a:lumOff val="50000"/>
                  </a:schemeClr>
                </a:solidFill>
                <a:latin typeface="+mn-lt"/>
              </a:defRPr>
            </a:lvl1pPr>
          </a:lstStyle>
          <a:p>
            <a:pPr algn="r"/>
            <a:r>
              <a:rPr lang="en-US"/>
              <a:t>Insight Survey Results</a:t>
            </a:r>
          </a:p>
        </p:txBody>
      </p:sp>
      <p:sp>
        <p:nvSpPr>
          <p:cNvPr id="14" name="Slide Number Placeholder 3">
            <a:extLst>
              <a:ext uri="{FF2B5EF4-FFF2-40B4-BE49-F238E27FC236}">
                <a16:creationId xmlns:a16="http://schemas.microsoft.com/office/drawing/2014/main" id="{1F1D6072-AADF-6E25-F59F-37E2A1E57610}"/>
              </a:ext>
            </a:extLst>
          </p:cNvPr>
          <p:cNvSpPr>
            <a:spLocks noGrp="1"/>
          </p:cNvSpPr>
          <p:nvPr>
            <p:ph type="sldNum" sz="quarter" idx="4"/>
          </p:nvPr>
        </p:nvSpPr>
        <p:spPr>
          <a:xfrm>
            <a:off x="10173044"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   </a:t>
            </a:r>
            <a:fld id="{D0D390DC-57D8-49B4-9CD9-3DB7D0E54954}" type="slidenum">
              <a:rPr lang="en-US" smtClean="0"/>
              <a:pPr/>
              <a:t>‹#›</a:t>
            </a:fld>
            <a:endParaRPr lang="en-US"/>
          </a:p>
        </p:txBody>
      </p:sp>
    </p:spTree>
    <p:extLst>
      <p:ext uri="{BB962C8B-B14F-4D97-AF65-F5344CB8AC3E}">
        <p14:creationId xmlns:p14="http://schemas.microsoft.com/office/powerpoint/2010/main" val="3761555091"/>
      </p:ext>
    </p:extLst>
  </p:cSld>
  <p:clrMapOvr>
    <a:masterClrMapping/>
  </p:clrMapOvr>
  <p:extLst>
    <p:ext uri="{DCECCB84-F9BA-43D5-87BE-67443E8EF086}">
      <p15:sldGuideLst xmlns:p15="http://schemas.microsoft.com/office/powerpoint/2012/main">
        <p15:guide id="1" orient="horz" pos="288">
          <p15:clr>
            <a:srgbClr val="FBAE40"/>
          </p15:clr>
        </p15:guide>
        <p15:guide id="2" pos="7152">
          <p15:clr>
            <a:srgbClr val="FBAE40"/>
          </p15:clr>
        </p15:guide>
        <p15:guide id="3" pos="528">
          <p15:clr>
            <a:srgbClr val="FBAE40"/>
          </p15:clr>
        </p15:guide>
        <p15:guide id="4" orient="horz" pos="3864">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arge photo with cap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4D3AE2A-4DC8-25CA-7851-06D88A99C9A6}"/>
              </a:ext>
            </a:extLst>
          </p:cNvPr>
          <p:cNvSpPr>
            <a:spLocks noGrp="1"/>
          </p:cNvSpPr>
          <p:nvPr>
            <p:ph type="title" hasCustomPrompt="1"/>
          </p:nvPr>
        </p:nvSpPr>
        <p:spPr>
          <a:xfrm>
            <a:off x="839788" y="4928593"/>
            <a:ext cx="5924952" cy="621307"/>
          </a:xfrm>
          <a:prstGeom prst="rect">
            <a:avLst/>
          </a:prstGeom>
        </p:spPr>
        <p:txBody>
          <a:bodyPr anchor="t" anchorCtr="0"/>
          <a:lstStyle>
            <a:lvl1pPr>
              <a:lnSpc>
                <a:spcPct val="100000"/>
              </a:lnSpc>
              <a:defRPr sz="3200"/>
            </a:lvl1pPr>
          </a:lstStyle>
          <a:p>
            <a:r>
              <a:rPr lang="en-US"/>
              <a:t>Slide Header</a:t>
            </a:r>
          </a:p>
        </p:txBody>
      </p:sp>
      <p:sp>
        <p:nvSpPr>
          <p:cNvPr id="6" name="Picture Placeholder 2">
            <a:extLst>
              <a:ext uri="{FF2B5EF4-FFF2-40B4-BE49-F238E27FC236}">
                <a16:creationId xmlns:a16="http://schemas.microsoft.com/office/drawing/2014/main" id="{5C913C1E-5284-9845-CD07-645788E1A88D}"/>
              </a:ext>
            </a:extLst>
          </p:cNvPr>
          <p:cNvSpPr>
            <a:spLocks noGrp="1"/>
          </p:cNvSpPr>
          <p:nvPr>
            <p:ph type="pic" idx="1"/>
          </p:nvPr>
        </p:nvSpPr>
        <p:spPr>
          <a:xfrm>
            <a:off x="0" y="0"/>
            <a:ext cx="12192000" cy="47468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Text Placeholder 3">
            <a:extLst>
              <a:ext uri="{FF2B5EF4-FFF2-40B4-BE49-F238E27FC236}">
                <a16:creationId xmlns:a16="http://schemas.microsoft.com/office/drawing/2014/main" id="{E3013865-6A9B-B760-8F1B-6BEBFE1A359A}"/>
              </a:ext>
            </a:extLst>
          </p:cNvPr>
          <p:cNvSpPr>
            <a:spLocks noGrp="1"/>
          </p:cNvSpPr>
          <p:nvPr>
            <p:ph type="body" sz="half" idx="2" hasCustomPrompt="1"/>
          </p:nvPr>
        </p:nvSpPr>
        <p:spPr>
          <a:xfrm>
            <a:off x="839787" y="5599328"/>
            <a:ext cx="5924951" cy="856001"/>
          </a:xfrm>
          <a:prstGeom prst="rect">
            <a:avLst/>
          </a:prstGeom>
        </p:spPr>
        <p:txBody>
          <a:bodyPr>
            <a:normAutofit/>
          </a:bodyPr>
          <a:lstStyle>
            <a:lvl1pPr marL="0" indent="0">
              <a:buNone/>
              <a:defRPr sz="24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8" name="Text Placeholder 3">
            <a:extLst>
              <a:ext uri="{FF2B5EF4-FFF2-40B4-BE49-F238E27FC236}">
                <a16:creationId xmlns:a16="http://schemas.microsoft.com/office/drawing/2014/main" id="{23C37028-3342-FE10-CF66-C8D5137F1A81}"/>
              </a:ext>
            </a:extLst>
          </p:cNvPr>
          <p:cNvSpPr>
            <a:spLocks noGrp="1"/>
          </p:cNvSpPr>
          <p:nvPr>
            <p:ph type="body" sz="half" idx="10" hasCustomPrompt="1"/>
          </p:nvPr>
        </p:nvSpPr>
        <p:spPr>
          <a:xfrm>
            <a:off x="7636105" y="4872316"/>
            <a:ext cx="3932237" cy="677584"/>
          </a:xfrm>
          <a:prstGeom prst="rect">
            <a:avLst/>
          </a:prstGeom>
        </p:spPr>
        <p:txBody>
          <a:bodyPr>
            <a:normAutofit/>
          </a:bodyPr>
          <a:lstStyle>
            <a:lvl1pPr marL="0" indent="0" algn="r">
              <a:lnSpc>
                <a:spcPct val="100000"/>
              </a:lnSpc>
              <a:buNone/>
              <a:defRPr sz="14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Caption</a:t>
            </a:r>
          </a:p>
        </p:txBody>
      </p:sp>
      <p:pic>
        <p:nvPicPr>
          <p:cNvPr id="4" name="Picture 3" descr="A blue and black logo&#10;&#10;Description automatically generated">
            <a:extLst>
              <a:ext uri="{FF2B5EF4-FFF2-40B4-BE49-F238E27FC236}">
                <a16:creationId xmlns:a16="http://schemas.microsoft.com/office/drawing/2014/main" id="{6D53360B-5F70-1327-49A6-FC9D2923D9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3797" y="6407899"/>
            <a:ext cx="840488" cy="279414"/>
          </a:xfrm>
          <a:prstGeom prst="rect">
            <a:avLst/>
          </a:prstGeom>
        </p:spPr>
      </p:pic>
      <p:sp>
        <p:nvSpPr>
          <p:cNvPr id="9" name="Footer Placeholder 1">
            <a:extLst>
              <a:ext uri="{FF2B5EF4-FFF2-40B4-BE49-F238E27FC236}">
                <a16:creationId xmlns:a16="http://schemas.microsoft.com/office/drawing/2014/main" id="{985B921A-6F54-DECA-9A12-DAFEE298FC27}"/>
              </a:ext>
            </a:extLst>
          </p:cNvPr>
          <p:cNvSpPr>
            <a:spLocks noGrp="1"/>
          </p:cNvSpPr>
          <p:nvPr>
            <p:ph type="ftr" sz="quarter" idx="3"/>
          </p:nvPr>
        </p:nvSpPr>
        <p:spPr>
          <a:xfrm>
            <a:off x="4502150" y="6455329"/>
            <a:ext cx="5571588" cy="184555"/>
          </a:xfrm>
          <a:prstGeom prst="rect">
            <a:avLst/>
          </a:prstGeom>
        </p:spPr>
        <p:txBody>
          <a:bodyPr lIns="0" tIns="0" rIns="0" bIns="0"/>
          <a:lstStyle>
            <a:lvl1pPr>
              <a:defRPr sz="1400">
                <a:solidFill>
                  <a:schemeClr val="tx1">
                    <a:lumMod val="50000"/>
                    <a:lumOff val="50000"/>
                  </a:schemeClr>
                </a:solidFill>
                <a:latin typeface="+mn-lt"/>
              </a:defRPr>
            </a:lvl1pPr>
          </a:lstStyle>
          <a:p>
            <a:pPr algn="r"/>
            <a:r>
              <a:rPr lang="en-US"/>
              <a:t>Insight Survey Results</a:t>
            </a:r>
          </a:p>
        </p:txBody>
      </p:sp>
      <p:sp>
        <p:nvSpPr>
          <p:cNvPr id="10" name="Slide Number Placeholder 3">
            <a:extLst>
              <a:ext uri="{FF2B5EF4-FFF2-40B4-BE49-F238E27FC236}">
                <a16:creationId xmlns:a16="http://schemas.microsoft.com/office/drawing/2014/main" id="{22EF49A6-9EE2-D24F-1D32-BF55794687C8}"/>
              </a:ext>
            </a:extLst>
          </p:cNvPr>
          <p:cNvSpPr>
            <a:spLocks noGrp="1"/>
          </p:cNvSpPr>
          <p:nvPr>
            <p:ph type="sldNum" sz="quarter" idx="4"/>
          </p:nvPr>
        </p:nvSpPr>
        <p:spPr>
          <a:xfrm>
            <a:off x="10173044"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   </a:t>
            </a:r>
            <a:fld id="{D0D390DC-57D8-49B4-9CD9-3DB7D0E54954}" type="slidenum">
              <a:rPr lang="en-US" smtClean="0"/>
              <a:pPr/>
              <a:t>‹#›</a:t>
            </a:fld>
            <a:endParaRPr lang="en-US"/>
          </a:p>
        </p:txBody>
      </p:sp>
    </p:spTree>
    <p:extLst>
      <p:ext uri="{BB962C8B-B14F-4D97-AF65-F5344CB8AC3E}">
        <p14:creationId xmlns:p14="http://schemas.microsoft.com/office/powerpoint/2010/main" val="11823393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ull Photo with caption">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557FDD6C-881A-4D8A-5D56-EA9AE563C78F}"/>
              </a:ext>
            </a:extLst>
          </p:cNvPr>
          <p:cNvSpPr>
            <a:spLocks noGrp="1"/>
          </p:cNvSpPr>
          <p:nvPr>
            <p:ph type="pic" idx="1"/>
          </p:nvPr>
        </p:nvSpPr>
        <p:spPr>
          <a:xfrm>
            <a:off x="0" y="0"/>
            <a:ext cx="12192000"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8703869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arge Text Box">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16958" y="1219200"/>
            <a:ext cx="11033760" cy="5093208"/>
          </a:xfrm>
          <a:prstGeom prst="rect">
            <a:avLst/>
          </a:prstGeom>
        </p:spPr>
        <p:txBody>
          <a:bodyPr/>
          <a:lstStyle>
            <a:lvl1pPr marL="203200" indent="-203200" algn="l">
              <a:buFontTx/>
              <a:buBlip>
                <a:blip r:embed="rId2"/>
              </a:buBlip>
              <a:defRPr sz="2500">
                <a:solidFill>
                  <a:srgbClr val="000000"/>
                </a:solidFill>
                <a:latin typeface="Arial" panose="020B0604020202020204" pitchFamily="34" charset="0"/>
                <a:cs typeface="Arial" panose="020B0604020202020204" pitchFamily="34" charset="0"/>
              </a:defRPr>
            </a:lvl1pPr>
            <a:lvl2pPr marL="508000" indent="-203200" algn="l">
              <a:buFontTx/>
              <a:buBlip>
                <a:blip r:embed="rId2"/>
              </a:buBlip>
              <a:defRPr sz="2500">
                <a:solidFill>
                  <a:srgbClr val="000000"/>
                </a:solidFill>
                <a:latin typeface="Arial" panose="020B0604020202020204" pitchFamily="34" charset="0"/>
                <a:cs typeface="Arial" panose="020B0604020202020204" pitchFamily="34" charset="0"/>
              </a:defRPr>
            </a:lvl2pPr>
            <a:lvl3pPr marL="812800" indent="-203200" algn="l">
              <a:buFontTx/>
              <a:buBlip>
                <a:blip r:embed="rId2"/>
              </a:buBlip>
              <a:defRPr sz="2500">
                <a:solidFill>
                  <a:srgbClr val="000000"/>
                </a:solidFill>
                <a:latin typeface="Arial" panose="020B0604020202020204" pitchFamily="34" charset="0"/>
                <a:cs typeface="Arial" panose="020B0604020202020204" pitchFamily="34" charset="0"/>
              </a:defRPr>
            </a:lvl3pPr>
            <a:lvl4pPr marL="1117600" indent="-203200" algn="l">
              <a:buFontTx/>
              <a:buBlip>
                <a:blip r:embed="rId2"/>
              </a:buBlip>
              <a:defRPr sz="2500">
                <a:solidFill>
                  <a:srgbClr val="000000"/>
                </a:solidFill>
                <a:latin typeface="Arial" panose="020B0604020202020204" pitchFamily="34" charset="0"/>
                <a:cs typeface="Arial" panose="020B0604020202020204" pitchFamily="34" charset="0"/>
              </a:defRPr>
            </a:lvl4pPr>
            <a:lvl5pPr marL="1422400" indent="-203200" algn="l">
              <a:buFontTx/>
              <a:buBlip>
                <a:blip r:embed="rId2"/>
              </a:buBlip>
              <a:defRPr sz="2500">
                <a:solidFill>
                  <a:srgbClr val="000000"/>
                </a:solidFill>
                <a:latin typeface="Arial" panose="020B0604020202020204" pitchFamily="34" charset="0"/>
                <a:cs typeface="Arial" panose="020B0604020202020204" pitchFamily="34" charset="0"/>
              </a:defRPr>
            </a:lvl5pPr>
          </a:lstStyle>
          <a:p>
            <a:pPr lvl="0"/>
            <a:r>
              <a:rPr lang="en-US"/>
              <a:t> Click to edit Master text styles</a:t>
            </a:r>
          </a:p>
          <a:p>
            <a:pPr lvl="1"/>
            <a:r>
              <a:rPr lang="en-US"/>
              <a:t> Second level</a:t>
            </a:r>
          </a:p>
          <a:p>
            <a:pPr lvl="2"/>
            <a:r>
              <a:rPr lang="en-US"/>
              <a:t> Third level</a:t>
            </a:r>
          </a:p>
          <a:p>
            <a:pPr lvl="3"/>
            <a:r>
              <a:rPr lang="en-US"/>
              <a:t> Fourth level</a:t>
            </a:r>
          </a:p>
          <a:p>
            <a:pPr lvl="4"/>
            <a:r>
              <a:rPr lang="en-US"/>
              <a:t> Fifth level</a:t>
            </a:r>
          </a:p>
        </p:txBody>
      </p:sp>
      <p:sp>
        <p:nvSpPr>
          <p:cNvPr id="13" name="Rectangle 3"/>
          <p:cNvSpPr>
            <a:spLocks noGrp="1" noChangeArrowheads="1"/>
          </p:cNvSpPr>
          <p:nvPr>
            <p:ph type="title"/>
          </p:nvPr>
        </p:nvSpPr>
        <p:spPr bwMode="auto">
          <a:xfrm>
            <a:off x="416958" y="280773"/>
            <a:ext cx="11358088"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3300" b="0">
                <a:solidFill>
                  <a:srgbClr val="000000"/>
                </a:solidFill>
                <a:latin typeface="+mj-lt"/>
              </a:defRPr>
            </a:lvl1pPr>
          </a:lstStyle>
          <a:p>
            <a:pPr lvl="0"/>
            <a:r>
              <a:rPr lang="en-US"/>
              <a:t>Click to edit Master title style</a:t>
            </a:r>
          </a:p>
        </p:txBody>
      </p:sp>
      <p:pic>
        <p:nvPicPr>
          <p:cNvPr id="2" name="Picture 1" descr="A blue and black logo&#10;&#10;Description automatically generated">
            <a:extLst>
              <a:ext uri="{FF2B5EF4-FFF2-40B4-BE49-F238E27FC236}">
                <a16:creationId xmlns:a16="http://schemas.microsoft.com/office/drawing/2014/main" id="{D75F90C5-4D96-8CEA-101C-68A1D7045E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7714" y="6407899"/>
            <a:ext cx="840488" cy="279414"/>
          </a:xfrm>
          <a:prstGeom prst="rect">
            <a:avLst/>
          </a:prstGeom>
        </p:spPr>
      </p:pic>
      <p:sp>
        <p:nvSpPr>
          <p:cNvPr id="3" name="Footer Placeholder 1">
            <a:extLst>
              <a:ext uri="{FF2B5EF4-FFF2-40B4-BE49-F238E27FC236}">
                <a16:creationId xmlns:a16="http://schemas.microsoft.com/office/drawing/2014/main" id="{D6DB872B-3F84-CB5E-6FAA-538FBA4830DC}"/>
              </a:ext>
            </a:extLst>
          </p:cNvPr>
          <p:cNvSpPr>
            <a:spLocks noGrp="1"/>
          </p:cNvSpPr>
          <p:nvPr>
            <p:ph type="ftr" sz="quarter" idx="3"/>
          </p:nvPr>
        </p:nvSpPr>
        <p:spPr>
          <a:xfrm>
            <a:off x="2134545" y="6455329"/>
            <a:ext cx="5571588"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Insight Survey Results</a:t>
            </a:r>
          </a:p>
        </p:txBody>
      </p:sp>
      <p:sp>
        <p:nvSpPr>
          <p:cNvPr id="4" name="Slide Number Placeholder 3">
            <a:extLst>
              <a:ext uri="{FF2B5EF4-FFF2-40B4-BE49-F238E27FC236}">
                <a16:creationId xmlns:a16="http://schemas.microsoft.com/office/drawing/2014/main" id="{5C4E76D1-DB81-ABC4-2B5C-9A62DE367406}"/>
              </a:ext>
            </a:extLst>
          </p:cNvPr>
          <p:cNvSpPr>
            <a:spLocks noGrp="1"/>
          </p:cNvSpPr>
          <p:nvPr>
            <p:ph type="sldNum" sz="quarter" idx="4"/>
          </p:nvPr>
        </p:nvSpPr>
        <p:spPr>
          <a:xfrm>
            <a:off x="1615796"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fld id="{D0D390DC-57D8-49B4-9CD9-3DB7D0E54954}" type="slidenum">
              <a:rPr lang="en-US" smtClean="0"/>
              <a:pPr/>
              <a:t>‹#›</a:t>
            </a:fld>
            <a:r>
              <a:rPr lang="en-US"/>
              <a:t>   |</a:t>
            </a:r>
          </a:p>
        </p:txBody>
      </p:sp>
    </p:spTree>
    <p:extLst>
      <p:ext uri="{BB962C8B-B14F-4D97-AF65-F5344CB8AC3E}">
        <p14:creationId xmlns:p14="http://schemas.microsoft.com/office/powerpoint/2010/main" val="2775506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Four-column centered gree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6B54A-577D-C4CA-6799-C3B1240703CF}"/>
              </a:ext>
            </a:extLst>
          </p:cNvPr>
          <p:cNvSpPr>
            <a:spLocks noGrp="1"/>
          </p:cNvSpPr>
          <p:nvPr>
            <p:ph type="title" hasCustomPrompt="1"/>
          </p:nvPr>
        </p:nvSpPr>
        <p:spPr>
          <a:xfrm>
            <a:off x="839788" y="381000"/>
            <a:ext cx="10512424" cy="1960880"/>
          </a:xfrm>
        </p:spPr>
        <p:txBody>
          <a:bodyPr anchor="b"/>
          <a:lstStyle>
            <a:lvl1pPr algn="ctr">
              <a:defRPr sz="3200"/>
            </a:lvl1pPr>
          </a:lstStyle>
          <a:p>
            <a:r>
              <a:rPr lang="en-US"/>
              <a:t>Slide Header</a:t>
            </a:r>
          </a:p>
        </p:txBody>
      </p:sp>
      <p:sp>
        <p:nvSpPr>
          <p:cNvPr id="5" name="Text Placeholder 3">
            <a:extLst>
              <a:ext uri="{FF2B5EF4-FFF2-40B4-BE49-F238E27FC236}">
                <a16:creationId xmlns:a16="http://schemas.microsoft.com/office/drawing/2014/main" id="{AFE84694-37E5-E509-A0EB-A6BF4296611B}"/>
              </a:ext>
            </a:extLst>
          </p:cNvPr>
          <p:cNvSpPr>
            <a:spLocks noGrp="1"/>
          </p:cNvSpPr>
          <p:nvPr>
            <p:ph type="body" sz="half" idx="2" hasCustomPrompt="1"/>
          </p:nvPr>
        </p:nvSpPr>
        <p:spPr>
          <a:xfrm>
            <a:off x="839788" y="4285932"/>
            <a:ext cx="2441892" cy="1886268"/>
          </a:xfrm>
        </p:spPr>
        <p:txBody>
          <a:bodyPr>
            <a:normAutofit/>
          </a:bodyPr>
          <a:lstStyle>
            <a:lvl1pPr marL="0" indent="0" algn="ctr">
              <a:buNone/>
              <a:defRPr sz="24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6" name="Text Placeholder 3">
            <a:extLst>
              <a:ext uri="{FF2B5EF4-FFF2-40B4-BE49-F238E27FC236}">
                <a16:creationId xmlns:a16="http://schemas.microsoft.com/office/drawing/2014/main" id="{982E74FB-C4B9-8C28-A35C-C14C8809891E}"/>
              </a:ext>
            </a:extLst>
          </p:cNvPr>
          <p:cNvSpPr>
            <a:spLocks noGrp="1"/>
          </p:cNvSpPr>
          <p:nvPr>
            <p:ph type="body" sz="half" idx="13" hasCustomPrompt="1"/>
          </p:nvPr>
        </p:nvSpPr>
        <p:spPr>
          <a:xfrm>
            <a:off x="839788" y="3396932"/>
            <a:ext cx="2441892" cy="763588"/>
          </a:xfrm>
        </p:spPr>
        <p:txBody>
          <a:bodyPr anchor="b">
            <a:normAutofit/>
          </a:bodyPr>
          <a:lstStyle>
            <a:lvl1pPr marL="0" indent="0" algn="ctr">
              <a:buNone/>
              <a:defRPr sz="2400" b="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Category Header</a:t>
            </a:r>
          </a:p>
        </p:txBody>
      </p:sp>
      <p:sp>
        <p:nvSpPr>
          <p:cNvPr id="7" name="Text Placeholder 3">
            <a:extLst>
              <a:ext uri="{FF2B5EF4-FFF2-40B4-BE49-F238E27FC236}">
                <a16:creationId xmlns:a16="http://schemas.microsoft.com/office/drawing/2014/main" id="{4241B395-81E4-2315-5EE3-437F91A35ED3}"/>
              </a:ext>
            </a:extLst>
          </p:cNvPr>
          <p:cNvSpPr>
            <a:spLocks noGrp="1"/>
          </p:cNvSpPr>
          <p:nvPr>
            <p:ph type="body" sz="half" idx="14" hasCustomPrompt="1"/>
          </p:nvPr>
        </p:nvSpPr>
        <p:spPr>
          <a:xfrm>
            <a:off x="3542348" y="4285932"/>
            <a:ext cx="2441892" cy="1886268"/>
          </a:xfrm>
        </p:spPr>
        <p:txBody>
          <a:bodyPr>
            <a:normAutofit/>
          </a:bodyPr>
          <a:lstStyle>
            <a:lvl1pPr marL="0" indent="0" algn="ctr">
              <a:buNone/>
              <a:defRPr sz="24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8" name="Text Placeholder 3">
            <a:extLst>
              <a:ext uri="{FF2B5EF4-FFF2-40B4-BE49-F238E27FC236}">
                <a16:creationId xmlns:a16="http://schemas.microsoft.com/office/drawing/2014/main" id="{469D3F94-D825-521B-6714-4ED1591F730E}"/>
              </a:ext>
            </a:extLst>
          </p:cNvPr>
          <p:cNvSpPr>
            <a:spLocks noGrp="1"/>
          </p:cNvSpPr>
          <p:nvPr>
            <p:ph type="body" sz="half" idx="15" hasCustomPrompt="1"/>
          </p:nvPr>
        </p:nvSpPr>
        <p:spPr>
          <a:xfrm>
            <a:off x="3542348" y="3396932"/>
            <a:ext cx="2441892" cy="763588"/>
          </a:xfrm>
        </p:spPr>
        <p:txBody>
          <a:bodyPr anchor="b">
            <a:normAutofit/>
          </a:bodyPr>
          <a:lstStyle>
            <a:lvl1pPr marL="0" indent="0" algn="ctr">
              <a:buNone/>
              <a:defRPr sz="2400" b="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Category Header</a:t>
            </a:r>
          </a:p>
        </p:txBody>
      </p:sp>
      <p:sp>
        <p:nvSpPr>
          <p:cNvPr id="13" name="Text Placeholder 3">
            <a:extLst>
              <a:ext uri="{FF2B5EF4-FFF2-40B4-BE49-F238E27FC236}">
                <a16:creationId xmlns:a16="http://schemas.microsoft.com/office/drawing/2014/main" id="{2F8D91C6-1BD3-09F8-810A-52DB7B165626}"/>
              </a:ext>
            </a:extLst>
          </p:cNvPr>
          <p:cNvSpPr>
            <a:spLocks noGrp="1"/>
          </p:cNvSpPr>
          <p:nvPr>
            <p:ph type="body" sz="half" idx="16" hasCustomPrompt="1"/>
          </p:nvPr>
        </p:nvSpPr>
        <p:spPr>
          <a:xfrm>
            <a:off x="6207762" y="4285932"/>
            <a:ext cx="2441892" cy="1886268"/>
          </a:xfrm>
        </p:spPr>
        <p:txBody>
          <a:bodyPr>
            <a:normAutofit/>
          </a:bodyPr>
          <a:lstStyle>
            <a:lvl1pPr marL="0" indent="0" algn="ctr">
              <a:buNone/>
              <a:defRPr sz="24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4" name="Text Placeholder 3">
            <a:extLst>
              <a:ext uri="{FF2B5EF4-FFF2-40B4-BE49-F238E27FC236}">
                <a16:creationId xmlns:a16="http://schemas.microsoft.com/office/drawing/2014/main" id="{30E6C71F-4E4F-7FFE-DF06-2471AC2E5BF6}"/>
              </a:ext>
            </a:extLst>
          </p:cNvPr>
          <p:cNvSpPr>
            <a:spLocks noGrp="1"/>
          </p:cNvSpPr>
          <p:nvPr>
            <p:ph type="body" sz="half" idx="17" hasCustomPrompt="1"/>
          </p:nvPr>
        </p:nvSpPr>
        <p:spPr>
          <a:xfrm>
            <a:off x="6207762" y="3396932"/>
            <a:ext cx="2441892" cy="763588"/>
          </a:xfrm>
        </p:spPr>
        <p:txBody>
          <a:bodyPr anchor="b">
            <a:normAutofit/>
          </a:bodyPr>
          <a:lstStyle>
            <a:lvl1pPr marL="0" indent="0" algn="ctr">
              <a:buNone/>
              <a:defRPr sz="2400" b="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Category Header</a:t>
            </a:r>
          </a:p>
        </p:txBody>
      </p:sp>
      <p:sp>
        <p:nvSpPr>
          <p:cNvPr id="15" name="Text Placeholder 3">
            <a:extLst>
              <a:ext uri="{FF2B5EF4-FFF2-40B4-BE49-F238E27FC236}">
                <a16:creationId xmlns:a16="http://schemas.microsoft.com/office/drawing/2014/main" id="{E3527786-23B4-7BC2-2C0D-C65944FC9550}"/>
              </a:ext>
            </a:extLst>
          </p:cNvPr>
          <p:cNvSpPr>
            <a:spLocks noGrp="1"/>
          </p:cNvSpPr>
          <p:nvPr>
            <p:ph type="body" sz="half" idx="18" hasCustomPrompt="1"/>
          </p:nvPr>
        </p:nvSpPr>
        <p:spPr>
          <a:xfrm>
            <a:off x="8910322" y="4285932"/>
            <a:ext cx="2441892" cy="1886268"/>
          </a:xfrm>
        </p:spPr>
        <p:txBody>
          <a:bodyPr>
            <a:normAutofit/>
          </a:bodyPr>
          <a:lstStyle>
            <a:lvl1pPr marL="0" indent="0" algn="ctr">
              <a:buNone/>
              <a:defRPr sz="24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6" name="Text Placeholder 3">
            <a:extLst>
              <a:ext uri="{FF2B5EF4-FFF2-40B4-BE49-F238E27FC236}">
                <a16:creationId xmlns:a16="http://schemas.microsoft.com/office/drawing/2014/main" id="{FC5CD073-881D-8ABC-69BA-7118C430849E}"/>
              </a:ext>
            </a:extLst>
          </p:cNvPr>
          <p:cNvSpPr>
            <a:spLocks noGrp="1"/>
          </p:cNvSpPr>
          <p:nvPr>
            <p:ph type="body" sz="half" idx="19" hasCustomPrompt="1"/>
          </p:nvPr>
        </p:nvSpPr>
        <p:spPr>
          <a:xfrm>
            <a:off x="8910322" y="3396932"/>
            <a:ext cx="2441892" cy="763588"/>
          </a:xfrm>
        </p:spPr>
        <p:txBody>
          <a:bodyPr anchor="b">
            <a:normAutofit/>
          </a:bodyPr>
          <a:lstStyle>
            <a:lvl1pPr marL="0" indent="0" algn="ctr">
              <a:buNone/>
              <a:defRPr sz="2400" b="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Category Header</a:t>
            </a:r>
          </a:p>
        </p:txBody>
      </p:sp>
      <p:pic>
        <p:nvPicPr>
          <p:cNvPr id="3" name="Picture 2" descr="A blue and black logo&#10;&#10;Description automatically generated">
            <a:extLst>
              <a:ext uri="{FF2B5EF4-FFF2-40B4-BE49-F238E27FC236}">
                <a16:creationId xmlns:a16="http://schemas.microsoft.com/office/drawing/2014/main" id="{E76F96BB-D226-15D7-E49E-A45E2BE95B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7714" y="6407899"/>
            <a:ext cx="840488" cy="279414"/>
          </a:xfrm>
          <a:prstGeom prst="rect">
            <a:avLst/>
          </a:prstGeom>
        </p:spPr>
      </p:pic>
      <p:sp>
        <p:nvSpPr>
          <p:cNvPr id="4" name="Footer Placeholder 1">
            <a:extLst>
              <a:ext uri="{FF2B5EF4-FFF2-40B4-BE49-F238E27FC236}">
                <a16:creationId xmlns:a16="http://schemas.microsoft.com/office/drawing/2014/main" id="{37F04CE0-3258-612C-3131-54616FEFC948}"/>
              </a:ext>
            </a:extLst>
          </p:cNvPr>
          <p:cNvSpPr>
            <a:spLocks noGrp="1"/>
          </p:cNvSpPr>
          <p:nvPr>
            <p:ph type="ftr" sz="quarter" idx="3"/>
          </p:nvPr>
        </p:nvSpPr>
        <p:spPr>
          <a:xfrm>
            <a:off x="2134545" y="6455329"/>
            <a:ext cx="5571588"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Insight Survey Results</a:t>
            </a:r>
          </a:p>
        </p:txBody>
      </p:sp>
      <p:sp>
        <p:nvSpPr>
          <p:cNvPr id="9" name="Slide Number Placeholder 3">
            <a:extLst>
              <a:ext uri="{FF2B5EF4-FFF2-40B4-BE49-F238E27FC236}">
                <a16:creationId xmlns:a16="http://schemas.microsoft.com/office/drawing/2014/main" id="{6FA94258-E23C-C2E9-62CC-96C07BB82596}"/>
              </a:ext>
            </a:extLst>
          </p:cNvPr>
          <p:cNvSpPr>
            <a:spLocks noGrp="1"/>
          </p:cNvSpPr>
          <p:nvPr>
            <p:ph type="sldNum" sz="quarter" idx="4"/>
          </p:nvPr>
        </p:nvSpPr>
        <p:spPr>
          <a:xfrm>
            <a:off x="1615796"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fld id="{D0D390DC-57D8-49B4-9CD9-3DB7D0E54954}" type="slidenum">
              <a:rPr lang="en-US" smtClean="0"/>
              <a:pPr/>
              <a:t>‹#›</a:t>
            </a:fld>
            <a:r>
              <a:rPr lang="en-US"/>
              <a:t>   |</a:t>
            </a:r>
          </a:p>
        </p:txBody>
      </p:sp>
    </p:spTree>
    <p:extLst>
      <p:ext uri="{BB962C8B-B14F-4D97-AF65-F5344CB8AC3E}">
        <p14:creationId xmlns:p14="http://schemas.microsoft.com/office/powerpoint/2010/main" val="843979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Yellow">
    <p:bg>
      <p:bgPr>
        <a:solidFill>
          <a:srgbClr val="FFFFFF"/>
        </a:solidFill>
        <a:effectLst/>
      </p:bgPr>
    </p:bg>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F11D4B2A-1859-3B30-5DB5-A5EE3222F890}"/>
              </a:ext>
            </a:extLst>
          </p:cNvPr>
          <p:cNvSpPr/>
          <p:nvPr userDrawn="1"/>
        </p:nvSpPr>
        <p:spPr>
          <a:xfrm>
            <a:off x="637714" y="637042"/>
            <a:ext cx="10916572" cy="5583917"/>
          </a:xfrm>
          <a:prstGeom prst="rect">
            <a:avLst/>
          </a:prstGeom>
          <a:solidFill>
            <a:srgbClr val="FFE47A"/>
          </a:solidFill>
          <a:ln w="12700">
            <a:miter lim="400000"/>
          </a:ln>
        </p:spPr>
        <p:txBody>
          <a:bodyPr lIns="25400" tIns="25400" rIns="25400" bIns="25400" anchor="ctr"/>
          <a:lstStyle/>
          <a:p>
            <a:pPr>
              <a:defRPr sz="9000" spc="90">
                <a:latin typeface="+mn-lt"/>
                <a:ea typeface="+mn-ea"/>
                <a:cs typeface="+mn-cs"/>
                <a:sym typeface="Halyard Display Bold"/>
              </a:defRPr>
            </a:pPr>
            <a:endParaRPr sz="4500"/>
          </a:p>
        </p:txBody>
      </p:sp>
      <p:sp>
        <p:nvSpPr>
          <p:cNvPr id="10" name="Text Placeholder 8">
            <a:extLst>
              <a:ext uri="{FF2B5EF4-FFF2-40B4-BE49-F238E27FC236}">
                <a16:creationId xmlns:a16="http://schemas.microsoft.com/office/drawing/2014/main" id="{493B50B6-ED1C-56B3-12AA-88AFB08E26BC}"/>
              </a:ext>
            </a:extLst>
          </p:cNvPr>
          <p:cNvSpPr>
            <a:spLocks noGrp="1"/>
          </p:cNvSpPr>
          <p:nvPr>
            <p:ph type="body" sz="quarter" idx="12" hasCustomPrompt="1"/>
          </p:nvPr>
        </p:nvSpPr>
        <p:spPr>
          <a:xfrm>
            <a:off x="2036527" y="3078134"/>
            <a:ext cx="8118945" cy="701731"/>
          </a:xfrm>
          <a:prstGeom prst="rect">
            <a:avLst/>
          </a:prstGeom>
        </p:spPr>
        <p:txBody>
          <a:bodyPr wrap="square" anchor="ctr">
            <a:spAutoFit/>
          </a:bodyPr>
          <a:lstStyle>
            <a:lvl1pPr marL="0" indent="0" algn="ctr">
              <a:buNone/>
              <a:defRPr sz="4400" b="0" i="0">
                <a:solidFill>
                  <a:schemeClr val="tx1"/>
                </a:solidFill>
                <a:latin typeface="+mj-lt"/>
              </a:defRPr>
            </a:lvl1pPr>
          </a:lstStyle>
          <a:p>
            <a:pPr lvl="0"/>
            <a:r>
              <a:rPr lang="en-US"/>
              <a:t>Section break text</a:t>
            </a:r>
          </a:p>
        </p:txBody>
      </p:sp>
      <p:pic>
        <p:nvPicPr>
          <p:cNvPr id="9" name="Picture 8" descr="A blue and black logo&#10;&#10;Description automatically generated">
            <a:extLst>
              <a:ext uri="{FF2B5EF4-FFF2-40B4-BE49-F238E27FC236}">
                <a16:creationId xmlns:a16="http://schemas.microsoft.com/office/drawing/2014/main" id="{83F65848-EA10-0153-1BCE-0211FE0508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7714" y="6407899"/>
            <a:ext cx="840488" cy="279414"/>
          </a:xfrm>
          <a:prstGeom prst="rect">
            <a:avLst/>
          </a:prstGeom>
        </p:spPr>
      </p:pic>
      <p:sp>
        <p:nvSpPr>
          <p:cNvPr id="11" name="Footer Placeholder 1">
            <a:extLst>
              <a:ext uri="{FF2B5EF4-FFF2-40B4-BE49-F238E27FC236}">
                <a16:creationId xmlns:a16="http://schemas.microsoft.com/office/drawing/2014/main" id="{06EC5708-67BA-5C17-C5E4-D5CA237AA600}"/>
              </a:ext>
            </a:extLst>
          </p:cNvPr>
          <p:cNvSpPr>
            <a:spLocks noGrp="1"/>
          </p:cNvSpPr>
          <p:nvPr>
            <p:ph type="ftr" sz="quarter" idx="3"/>
          </p:nvPr>
        </p:nvSpPr>
        <p:spPr>
          <a:xfrm>
            <a:off x="2134545" y="6455329"/>
            <a:ext cx="5571588"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Insight Survey Results</a:t>
            </a:r>
          </a:p>
        </p:txBody>
      </p:sp>
      <p:sp>
        <p:nvSpPr>
          <p:cNvPr id="12" name="Slide Number Placeholder 3">
            <a:extLst>
              <a:ext uri="{FF2B5EF4-FFF2-40B4-BE49-F238E27FC236}">
                <a16:creationId xmlns:a16="http://schemas.microsoft.com/office/drawing/2014/main" id="{52F68450-F6C4-5352-23B6-809658BEBA9C}"/>
              </a:ext>
            </a:extLst>
          </p:cNvPr>
          <p:cNvSpPr>
            <a:spLocks noGrp="1"/>
          </p:cNvSpPr>
          <p:nvPr>
            <p:ph type="sldNum" sz="quarter" idx="4"/>
          </p:nvPr>
        </p:nvSpPr>
        <p:spPr>
          <a:xfrm>
            <a:off x="1615796"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fld id="{D0D390DC-57D8-49B4-9CD9-3DB7D0E54954}" type="slidenum">
              <a:rPr lang="en-US" smtClean="0"/>
              <a:pPr/>
              <a:t>‹#›</a:t>
            </a:fld>
            <a:r>
              <a:rPr lang="en-US"/>
              <a:t>   |</a:t>
            </a:r>
          </a:p>
        </p:txBody>
      </p:sp>
    </p:spTree>
    <p:extLst>
      <p:ext uri="{BB962C8B-B14F-4D97-AF65-F5344CB8AC3E}">
        <p14:creationId xmlns:p14="http://schemas.microsoft.com/office/powerpoint/2010/main" val="2574975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Green">
    <p:bg>
      <p:bgPr>
        <a:solidFill>
          <a:srgbClr val="FFFFFF"/>
        </a:solidFill>
        <a:effectLst/>
      </p:bgPr>
    </p:bg>
    <p:spTree>
      <p:nvGrpSpPr>
        <p:cNvPr id="1" name=""/>
        <p:cNvGrpSpPr/>
        <p:nvPr/>
      </p:nvGrpSpPr>
      <p:grpSpPr>
        <a:xfrm>
          <a:off x="0" y="0"/>
          <a:ext cx="0" cy="0"/>
          <a:chOff x="0" y="0"/>
          <a:chExt cx="0" cy="0"/>
        </a:xfrm>
      </p:grpSpPr>
      <p:sp>
        <p:nvSpPr>
          <p:cNvPr id="2" name="Rectangle">
            <a:extLst>
              <a:ext uri="{FF2B5EF4-FFF2-40B4-BE49-F238E27FC236}">
                <a16:creationId xmlns:a16="http://schemas.microsoft.com/office/drawing/2014/main" id="{8AA7EFE8-3F0A-40E2-D098-C8BB3F2423FF}"/>
              </a:ext>
            </a:extLst>
          </p:cNvPr>
          <p:cNvSpPr/>
          <p:nvPr userDrawn="1"/>
        </p:nvSpPr>
        <p:spPr>
          <a:xfrm>
            <a:off x="637714" y="637042"/>
            <a:ext cx="10916572" cy="5583917"/>
          </a:xfrm>
          <a:prstGeom prst="rect">
            <a:avLst/>
          </a:prstGeom>
          <a:solidFill>
            <a:srgbClr val="317D5C"/>
          </a:solidFill>
          <a:ln w="12700">
            <a:miter lim="400000"/>
          </a:ln>
        </p:spPr>
        <p:txBody>
          <a:bodyPr lIns="25400" tIns="25400" rIns="25400" bIns="25400" anchor="ctr"/>
          <a:lstStyle/>
          <a:p>
            <a:pPr>
              <a:defRPr sz="9000" spc="90">
                <a:latin typeface="+mn-lt"/>
                <a:ea typeface="+mn-ea"/>
                <a:cs typeface="+mn-cs"/>
                <a:sym typeface="Halyard Display Bold"/>
              </a:defRPr>
            </a:pPr>
            <a:endParaRPr sz="4500"/>
          </a:p>
        </p:txBody>
      </p:sp>
      <p:sp>
        <p:nvSpPr>
          <p:cNvPr id="3" name="Text Placeholder 8">
            <a:extLst>
              <a:ext uri="{FF2B5EF4-FFF2-40B4-BE49-F238E27FC236}">
                <a16:creationId xmlns:a16="http://schemas.microsoft.com/office/drawing/2014/main" id="{66AB4A83-223A-603C-F87D-4AA51B40A274}"/>
              </a:ext>
            </a:extLst>
          </p:cNvPr>
          <p:cNvSpPr>
            <a:spLocks noGrp="1"/>
          </p:cNvSpPr>
          <p:nvPr>
            <p:ph type="body" sz="quarter" idx="12" hasCustomPrompt="1"/>
          </p:nvPr>
        </p:nvSpPr>
        <p:spPr>
          <a:xfrm>
            <a:off x="3352800" y="3078134"/>
            <a:ext cx="5486400" cy="701731"/>
          </a:xfrm>
          <a:prstGeom prst="rect">
            <a:avLst/>
          </a:prstGeom>
        </p:spPr>
        <p:txBody>
          <a:bodyPr anchor="ctr">
            <a:spAutoFit/>
          </a:bodyPr>
          <a:lstStyle>
            <a:lvl1pPr marL="0" indent="0" algn="ctr">
              <a:buNone/>
              <a:defRPr sz="4400" b="0" i="0">
                <a:solidFill>
                  <a:schemeClr val="bg1"/>
                </a:solidFill>
                <a:latin typeface="+mj-lt"/>
              </a:defRPr>
            </a:lvl1pPr>
          </a:lstStyle>
          <a:p>
            <a:pPr lvl="0"/>
            <a:r>
              <a:rPr lang="en-US"/>
              <a:t>Section break text</a:t>
            </a:r>
          </a:p>
        </p:txBody>
      </p:sp>
      <p:pic>
        <p:nvPicPr>
          <p:cNvPr id="9" name="Picture 8" descr="A blue and black logo&#10;&#10;Description automatically generated">
            <a:extLst>
              <a:ext uri="{FF2B5EF4-FFF2-40B4-BE49-F238E27FC236}">
                <a16:creationId xmlns:a16="http://schemas.microsoft.com/office/drawing/2014/main" id="{BBAF15A8-5E9C-82B8-F192-F5ED86209A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7714" y="6407899"/>
            <a:ext cx="840488" cy="279414"/>
          </a:xfrm>
          <a:prstGeom prst="rect">
            <a:avLst/>
          </a:prstGeom>
        </p:spPr>
      </p:pic>
      <p:sp>
        <p:nvSpPr>
          <p:cNvPr id="10" name="Footer Placeholder 1">
            <a:extLst>
              <a:ext uri="{FF2B5EF4-FFF2-40B4-BE49-F238E27FC236}">
                <a16:creationId xmlns:a16="http://schemas.microsoft.com/office/drawing/2014/main" id="{51B36554-6A3E-1CD5-0398-4C2344DE185C}"/>
              </a:ext>
            </a:extLst>
          </p:cNvPr>
          <p:cNvSpPr>
            <a:spLocks noGrp="1"/>
          </p:cNvSpPr>
          <p:nvPr>
            <p:ph type="ftr" sz="quarter" idx="3"/>
          </p:nvPr>
        </p:nvSpPr>
        <p:spPr>
          <a:xfrm>
            <a:off x="2134545" y="6455329"/>
            <a:ext cx="5571588"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Insight Survey Results</a:t>
            </a:r>
          </a:p>
        </p:txBody>
      </p:sp>
      <p:sp>
        <p:nvSpPr>
          <p:cNvPr id="11" name="Slide Number Placeholder 3">
            <a:extLst>
              <a:ext uri="{FF2B5EF4-FFF2-40B4-BE49-F238E27FC236}">
                <a16:creationId xmlns:a16="http://schemas.microsoft.com/office/drawing/2014/main" id="{A7597CE2-6D04-C628-67CC-EC56C28608FA}"/>
              </a:ext>
            </a:extLst>
          </p:cNvPr>
          <p:cNvSpPr>
            <a:spLocks noGrp="1"/>
          </p:cNvSpPr>
          <p:nvPr>
            <p:ph type="sldNum" sz="quarter" idx="4"/>
          </p:nvPr>
        </p:nvSpPr>
        <p:spPr>
          <a:xfrm>
            <a:off x="1615796"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fld id="{D0D390DC-57D8-49B4-9CD9-3DB7D0E54954}" type="slidenum">
              <a:rPr lang="en-US" smtClean="0"/>
              <a:pPr/>
              <a:t>‹#›</a:t>
            </a:fld>
            <a:r>
              <a:rPr lang="en-US"/>
              <a:t>   |</a:t>
            </a:r>
          </a:p>
        </p:txBody>
      </p:sp>
    </p:spTree>
    <p:extLst>
      <p:ext uri="{BB962C8B-B14F-4D97-AF65-F5344CB8AC3E}">
        <p14:creationId xmlns:p14="http://schemas.microsoft.com/office/powerpoint/2010/main" val="1405929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Blue">
    <p:bg>
      <p:bgPr>
        <a:solidFill>
          <a:srgbClr val="FFFFFF"/>
        </a:solidFill>
        <a:effectLst/>
      </p:bgPr>
    </p:bg>
    <p:spTree>
      <p:nvGrpSpPr>
        <p:cNvPr id="1" name=""/>
        <p:cNvGrpSpPr/>
        <p:nvPr/>
      </p:nvGrpSpPr>
      <p:grpSpPr>
        <a:xfrm>
          <a:off x="0" y="0"/>
          <a:ext cx="0" cy="0"/>
          <a:chOff x="0" y="0"/>
          <a:chExt cx="0" cy="0"/>
        </a:xfrm>
      </p:grpSpPr>
      <p:sp>
        <p:nvSpPr>
          <p:cNvPr id="2" name="Rectangle">
            <a:extLst>
              <a:ext uri="{FF2B5EF4-FFF2-40B4-BE49-F238E27FC236}">
                <a16:creationId xmlns:a16="http://schemas.microsoft.com/office/drawing/2014/main" id="{8AA7EFE8-3F0A-40E2-D098-C8BB3F2423FF}"/>
              </a:ext>
            </a:extLst>
          </p:cNvPr>
          <p:cNvSpPr/>
          <p:nvPr userDrawn="1"/>
        </p:nvSpPr>
        <p:spPr>
          <a:xfrm>
            <a:off x="637714" y="637042"/>
            <a:ext cx="10916572" cy="5583917"/>
          </a:xfrm>
          <a:prstGeom prst="rect">
            <a:avLst/>
          </a:prstGeom>
          <a:solidFill>
            <a:schemeClr val="accent1"/>
          </a:solidFill>
          <a:ln w="12700">
            <a:miter lim="400000"/>
          </a:ln>
        </p:spPr>
        <p:txBody>
          <a:bodyPr lIns="25400" tIns="25400" rIns="25400" bIns="25400" anchor="ctr"/>
          <a:lstStyle/>
          <a:p>
            <a:pPr>
              <a:defRPr sz="9000" spc="90">
                <a:latin typeface="+mn-lt"/>
                <a:ea typeface="+mn-ea"/>
                <a:cs typeface="+mn-cs"/>
                <a:sym typeface="Halyard Display Bold"/>
              </a:defRPr>
            </a:pPr>
            <a:endParaRPr sz="4500"/>
          </a:p>
        </p:txBody>
      </p:sp>
      <p:sp>
        <p:nvSpPr>
          <p:cNvPr id="3" name="Text Placeholder 8">
            <a:extLst>
              <a:ext uri="{FF2B5EF4-FFF2-40B4-BE49-F238E27FC236}">
                <a16:creationId xmlns:a16="http://schemas.microsoft.com/office/drawing/2014/main" id="{53FDDB8D-63B6-B111-ABE4-62F258BD4039}"/>
              </a:ext>
            </a:extLst>
          </p:cNvPr>
          <p:cNvSpPr>
            <a:spLocks noGrp="1"/>
          </p:cNvSpPr>
          <p:nvPr>
            <p:ph type="body" sz="quarter" idx="12" hasCustomPrompt="1"/>
          </p:nvPr>
        </p:nvSpPr>
        <p:spPr>
          <a:xfrm>
            <a:off x="3352800" y="3078134"/>
            <a:ext cx="5486400" cy="701731"/>
          </a:xfrm>
          <a:prstGeom prst="rect">
            <a:avLst/>
          </a:prstGeom>
        </p:spPr>
        <p:txBody>
          <a:bodyPr anchor="ctr">
            <a:spAutoFit/>
          </a:bodyPr>
          <a:lstStyle>
            <a:lvl1pPr marL="0" indent="0" algn="ctr">
              <a:buNone/>
              <a:defRPr sz="4400" b="0" i="0">
                <a:solidFill>
                  <a:schemeClr val="bg1"/>
                </a:solidFill>
                <a:latin typeface="+mj-lt"/>
              </a:defRPr>
            </a:lvl1pPr>
          </a:lstStyle>
          <a:p>
            <a:pPr lvl="0"/>
            <a:r>
              <a:rPr lang="en-US"/>
              <a:t>Section break text</a:t>
            </a:r>
          </a:p>
        </p:txBody>
      </p:sp>
      <p:pic>
        <p:nvPicPr>
          <p:cNvPr id="9" name="Picture 8" descr="A blue and black logo&#10;&#10;Description automatically generated">
            <a:extLst>
              <a:ext uri="{FF2B5EF4-FFF2-40B4-BE49-F238E27FC236}">
                <a16:creationId xmlns:a16="http://schemas.microsoft.com/office/drawing/2014/main" id="{ACF8E4E1-5200-5107-6B6F-C2E74D428E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7714" y="6407899"/>
            <a:ext cx="840488" cy="279414"/>
          </a:xfrm>
          <a:prstGeom prst="rect">
            <a:avLst/>
          </a:prstGeom>
        </p:spPr>
      </p:pic>
      <p:sp>
        <p:nvSpPr>
          <p:cNvPr id="10" name="Footer Placeholder 1">
            <a:extLst>
              <a:ext uri="{FF2B5EF4-FFF2-40B4-BE49-F238E27FC236}">
                <a16:creationId xmlns:a16="http://schemas.microsoft.com/office/drawing/2014/main" id="{7700DDC9-7BCC-20D1-14AF-045329DCDB15}"/>
              </a:ext>
            </a:extLst>
          </p:cNvPr>
          <p:cNvSpPr>
            <a:spLocks noGrp="1"/>
          </p:cNvSpPr>
          <p:nvPr>
            <p:ph type="ftr" sz="quarter" idx="3"/>
          </p:nvPr>
        </p:nvSpPr>
        <p:spPr>
          <a:xfrm>
            <a:off x="2134545" y="6455329"/>
            <a:ext cx="5571588" cy="184555"/>
          </a:xfrm>
          <a:prstGeom prst="rect">
            <a:avLst/>
          </a:prstGeom>
        </p:spPr>
        <p:txBody>
          <a:bodyPr lIns="0" tIns="0" rIns="0" bIns="0"/>
          <a:lstStyle>
            <a:lvl1pPr algn="l">
              <a:defRPr sz="1400">
                <a:solidFill>
                  <a:schemeClr val="tx1">
                    <a:lumMod val="50000"/>
                    <a:lumOff val="50000"/>
                  </a:schemeClr>
                </a:solidFill>
                <a:latin typeface="+mn-lt"/>
              </a:defRPr>
            </a:lvl1pPr>
          </a:lstStyle>
          <a:p>
            <a:r>
              <a:rPr lang="en-US"/>
              <a:t>Insight Survey Results</a:t>
            </a:r>
          </a:p>
        </p:txBody>
      </p:sp>
      <p:sp>
        <p:nvSpPr>
          <p:cNvPr id="11" name="Slide Number Placeholder 3">
            <a:extLst>
              <a:ext uri="{FF2B5EF4-FFF2-40B4-BE49-F238E27FC236}">
                <a16:creationId xmlns:a16="http://schemas.microsoft.com/office/drawing/2014/main" id="{71EA3D51-D955-0F56-E8B3-74AF76AFA105}"/>
              </a:ext>
            </a:extLst>
          </p:cNvPr>
          <p:cNvSpPr>
            <a:spLocks noGrp="1"/>
          </p:cNvSpPr>
          <p:nvPr>
            <p:ph type="sldNum" sz="quarter" idx="4"/>
          </p:nvPr>
        </p:nvSpPr>
        <p:spPr>
          <a:xfrm>
            <a:off x="1615796" y="6455329"/>
            <a:ext cx="419443" cy="184555"/>
          </a:xfrm>
          <a:prstGeom prst="rect">
            <a:avLst/>
          </a:prstGeom>
        </p:spPr>
        <p:txBody>
          <a:bodyPr lIns="0" tIns="0" rIns="0" bIns="0"/>
          <a:lstStyle>
            <a:lvl1pPr algn="l">
              <a:defRPr sz="1400">
                <a:solidFill>
                  <a:schemeClr val="tx1">
                    <a:lumMod val="50000"/>
                    <a:lumOff val="50000"/>
                  </a:schemeClr>
                </a:solidFill>
                <a:latin typeface="+mn-lt"/>
              </a:defRPr>
            </a:lvl1pPr>
          </a:lstStyle>
          <a:p>
            <a:fld id="{D0D390DC-57D8-49B4-9CD9-3DB7D0E54954}" type="slidenum">
              <a:rPr lang="en-US" smtClean="0"/>
              <a:pPr/>
              <a:t>‹#›</a:t>
            </a:fld>
            <a:r>
              <a:rPr lang="en-US"/>
              <a:t>   |</a:t>
            </a:r>
          </a:p>
        </p:txBody>
      </p:sp>
    </p:spTree>
    <p:extLst>
      <p:ext uri="{BB962C8B-B14F-4D97-AF65-F5344CB8AC3E}">
        <p14:creationId xmlns:p14="http://schemas.microsoft.com/office/powerpoint/2010/main" val="2045970014"/>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B24F58-EF2D-7A6C-9B6A-BB447AA7ED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6A8D84-6CC3-DDF5-2E43-1533FF7A3D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
            <a:extLst>
              <a:ext uri="{FF2B5EF4-FFF2-40B4-BE49-F238E27FC236}">
                <a16:creationId xmlns:a16="http://schemas.microsoft.com/office/drawing/2014/main" id="{3E20E3E1-A2EF-74A8-1BBA-650D6AC3BD75}"/>
              </a:ext>
            </a:extLst>
          </p:cNvPr>
          <p:cNvSpPr>
            <a:spLocks noGrp="1"/>
          </p:cNvSpPr>
          <p:nvPr>
            <p:ph type="ftr" sz="quarter" idx="3"/>
          </p:nvPr>
        </p:nvSpPr>
        <p:spPr>
          <a:xfrm>
            <a:off x="5654750" y="6455329"/>
            <a:ext cx="4114800" cy="191961"/>
          </a:xfrm>
          <a:prstGeom prst="rect">
            <a:avLst/>
          </a:prstGeom>
        </p:spPr>
        <p:txBody>
          <a:bodyPr lIns="0" tIns="0" rIns="0" bIns="0"/>
          <a:lstStyle>
            <a:lvl1pPr>
              <a:defRPr sz="1400" b="0">
                <a:solidFill>
                  <a:schemeClr val="tx1">
                    <a:lumMod val="50000"/>
                    <a:lumOff val="50000"/>
                  </a:schemeClr>
                </a:solidFill>
                <a:latin typeface="Arial" panose="020B0604020202020204" pitchFamily="34" charset="0"/>
                <a:cs typeface="Arial" panose="020B0604020202020204" pitchFamily="34" charset="0"/>
              </a:defRPr>
            </a:lvl1pPr>
          </a:lstStyle>
          <a:p>
            <a:pPr algn="r"/>
            <a:r>
              <a:rPr lang="en-US"/>
              <a:t>Insight Survey Results</a:t>
            </a:r>
          </a:p>
        </p:txBody>
      </p:sp>
      <p:sp>
        <p:nvSpPr>
          <p:cNvPr id="8" name="Slide Number Placeholder 3">
            <a:extLst>
              <a:ext uri="{FF2B5EF4-FFF2-40B4-BE49-F238E27FC236}">
                <a16:creationId xmlns:a16="http://schemas.microsoft.com/office/drawing/2014/main" id="{41501F13-0939-7C41-B560-B6D935FEB82E}"/>
              </a:ext>
            </a:extLst>
          </p:cNvPr>
          <p:cNvSpPr>
            <a:spLocks noGrp="1"/>
          </p:cNvSpPr>
          <p:nvPr>
            <p:ph type="sldNum" sz="quarter" idx="4"/>
          </p:nvPr>
        </p:nvSpPr>
        <p:spPr>
          <a:xfrm>
            <a:off x="9868856" y="6455329"/>
            <a:ext cx="719861" cy="191961"/>
          </a:xfrm>
          <a:prstGeom prst="rect">
            <a:avLst/>
          </a:prstGeom>
        </p:spPr>
        <p:txBody>
          <a:bodyPr lIns="0" tIns="0" rIns="0" bIns="0"/>
          <a:lstStyle>
            <a:lvl1pPr algn="l">
              <a:defRPr sz="1400" b="0">
                <a:solidFill>
                  <a:schemeClr val="tx1">
                    <a:lumMod val="50000"/>
                    <a:lumOff val="50000"/>
                  </a:schemeClr>
                </a:solidFill>
                <a:latin typeface="Arial" panose="020B0604020202020204" pitchFamily="34" charset="0"/>
                <a:cs typeface="Arial" panose="020B0604020202020204" pitchFamily="34" charset="0"/>
              </a:defRPr>
            </a:lvl1pPr>
          </a:lstStyle>
          <a:p>
            <a:r>
              <a:rPr lang="en-US"/>
              <a:t>|   </a:t>
            </a:r>
            <a:fld id="{D0D390DC-57D8-49B4-9CD9-3DB7D0E54954}" type="slidenum">
              <a:rPr lang="en-US" smtClean="0"/>
              <a:pPr/>
              <a:t>‹#›</a:t>
            </a:fld>
            <a:endParaRPr lang="en-US"/>
          </a:p>
        </p:txBody>
      </p:sp>
    </p:spTree>
    <p:extLst>
      <p:ext uri="{BB962C8B-B14F-4D97-AF65-F5344CB8AC3E}">
        <p14:creationId xmlns:p14="http://schemas.microsoft.com/office/powerpoint/2010/main" val="3379865334"/>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54" r:id="rId12"/>
    <p:sldLayoutId id="2147483663" r:id="rId13"/>
    <p:sldLayoutId id="2147483664" r:id="rId14"/>
    <p:sldLayoutId id="2147483700" r:id="rId15"/>
    <p:sldLayoutId id="2147483701" r:id="rId16"/>
    <p:sldLayoutId id="2147483702" r:id="rId17"/>
    <p:sldLayoutId id="2147483665" r:id="rId18"/>
    <p:sldLayoutId id="2147483666" r:id="rId19"/>
    <p:sldLayoutId id="2147483667" r:id="rId20"/>
    <p:sldLayoutId id="2147483668" r:id="rId21"/>
    <p:sldLayoutId id="2147483699" r:id="rId22"/>
    <p:sldLayoutId id="2147483704" r:id="rId23"/>
    <p:sldLayoutId id="2147483703" r:id="rId24"/>
    <p:sldLayoutId id="2147483705" r:id="rId25"/>
    <p:sldLayoutId id="2147483669" r:id="rId26"/>
    <p:sldLayoutId id="2147483706" r:id="rId27"/>
    <p:sldLayoutId id="2147483707" r:id="rId28"/>
    <p:sldLayoutId id="2147483708" r:id="rId29"/>
    <p:sldLayoutId id="2147483670" r:id="rId30"/>
    <p:sldLayoutId id="2147483671" r:id="rId31"/>
    <p:sldLayoutId id="2147483672" r:id="rId32"/>
    <p:sldLayoutId id="2147483673" r:id="rId33"/>
    <p:sldLayoutId id="2147483674" r:id="rId34"/>
    <p:sldLayoutId id="2147483675" r:id="rId35"/>
    <p:sldLayoutId id="2147483709" r:id="rId36"/>
    <p:sldLayoutId id="2147483710" r:id="rId37"/>
    <p:sldLayoutId id="2147483696" r:id="rId38"/>
    <p:sldLayoutId id="2147483676" r:id="rId39"/>
    <p:sldLayoutId id="2147483677" r:id="rId40"/>
    <p:sldLayoutId id="2147483678" r:id="rId41"/>
    <p:sldLayoutId id="2147483679" r:id="rId42"/>
    <p:sldLayoutId id="2147483680" r:id="rId43"/>
    <p:sldLayoutId id="2147483681" r:id="rId44"/>
    <p:sldLayoutId id="2147483682" r:id="rId45"/>
    <p:sldLayoutId id="2147483714" r:id="rId46"/>
    <p:sldLayoutId id="2147483715" r:id="rId47"/>
    <p:sldLayoutId id="2147483716" r:id="rId48"/>
    <p:sldLayoutId id="2147483683" r:id="rId49"/>
    <p:sldLayoutId id="2147483711" r:id="rId50"/>
    <p:sldLayoutId id="2147483712" r:id="rId51"/>
    <p:sldLayoutId id="2147483713" r:id="rId52"/>
    <p:sldLayoutId id="2147483684" r:id="rId53"/>
    <p:sldLayoutId id="2147483685" r:id="rId54"/>
    <p:sldLayoutId id="2147483686" r:id="rId55"/>
    <p:sldLayoutId id="2147483687" r:id="rId56"/>
    <p:sldLayoutId id="2147483688" r:id="rId57"/>
    <p:sldLayoutId id="2147483689" r:id="rId58"/>
    <p:sldLayoutId id="2147483690" r:id="rId59"/>
    <p:sldLayoutId id="2147483691" r:id="rId60"/>
    <p:sldLayoutId id="2147483692" r:id="rId61"/>
    <p:sldLayoutId id="2147483693" r:id="rId62"/>
    <p:sldLayoutId id="2147483694" r:id="rId63"/>
    <p:sldLayoutId id="2147483695" r:id="rId64"/>
    <p:sldLayoutId id="2147483697" r:id="rId65"/>
    <p:sldLayoutId id="2147483698" r:id="rId66"/>
  </p:sldLayoutIdLst>
  <p:hf sldNum="0" hdr="0" dt="0"/>
  <p:txStyles>
    <p:titleStyle>
      <a:lvl1pPr algn="l" defTabSz="914400" rtl="0" eaLnBrk="1" latinLnBrk="0" hangingPunct="1">
        <a:lnSpc>
          <a:spcPct val="9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08" userDrawn="1">
          <p15:clr>
            <a:srgbClr val="F26B43"/>
          </p15:clr>
        </p15:guide>
        <p15:guide id="4" pos="7272" userDrawn="1">
          <p15:clr>
            <a:srgbClr val="F26B43"/>
          </p15:clr>
        </p15:guide>
        <p15:guide id="5" orient="horz" pos="3912" userDrawn="1">
          <p15:clr>
            <a:srgbClr val="F26B43"/>
          </p15:clr>
        </p15:guide>
        <p15:guide id="6" orient="horz" pos="408" userDrawn="1">
          <p15:clr>
            <a:srgbClr val="F26B43"/>
          </p15:clr>
        </p15:guide>
        <p15:guide id="7" pos="528" userDrawn="1">
          <p15:clr>
            <a:srgbClr val="F26B43"/>
          </p15:clr>
        </p15:guide>
        <p15:guide id="8" pos="7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tntp.org/insight-help-center" TargetMode="External"/><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7.xml"/><Relationship Id="rId4" Type="http://schemas.openxmlformats.org/officeDocument/2006/relationships/hyperlink" Target="https://vimeo.com/845122259/a30065be7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7.xml"/><Relationship Id="rId4" Type="http://schemas.openxmlformats.org/officeDocument/2006/relationships/hyperlink" Target="https://vimeo.com/845122259/a30065be7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7.xml"/><Relationship Id="rId4" Type="http://schemas.openxmlformats.org/officeDocument/2006/relationships/hyperlink" Target="https://vimeo.com/845122259/a30065be7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7.xml"/><Relationship Id="rId4" Type="http://schemas.openxmlformats.org/officeDocument/2006/relationships/hyperlink" Target="https://vimeo.com/845122259/a30065be7f"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hyperlink" Target="https://tntp.org/insight-help-center" TargetMode="Externa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CDE7316-E95A-9486-97ED-9BB5B9406BA6}"/>
              </a:ext>
            </a:extLst>
          </p:cNvPr>
          <p:cNvSpPr>
            <a:spLocks noGrp="1"/>
          </p:cNvSpPr>
          <p:nvPr>
            <p:ph type="body" sz="quarter" idx="4294967295"/>
          </p:nvPr>
        </p:nvSpPr>
        <p:spPr>
          <a:xfrm>
            <a:off x="947257" y="1933458"/>
            <a:ext cx="9423400" cy="3130550"/>
          </a:xfrm>
        </p:spPr>
        <p:txBody>
          <a:bodyPr>
            <a:noAutofit/>
          </a:bodyPr>
          <a:lstStyle/>
          <a:p>
            <a:pPr marL="285750" indent="-285750">
              <a:buFont typeface="Arial" panose="020B0604020202020204" pitchFamily="34" charset="0"/>
              <a:buChar char="•"/>
            </a:pPr>
            <a:r>
              <a:rPr lang="en-US" sz="1600" dirty="0">
                <a:cs typeface="Arial"/>
              </a:rPr>
              <a:t>Thoroughly review your school’s results with your school leadership team and decide which data points you will highlight for teachers as areas for celebration and priority areas for improvement. Determine which data points you’d like teachers to react to and provide further feedback. (Customize Slides 9-15; Guidance is provided on those slides)</a:t>
            </a:r>
            <a:endParaRPr lang="en-US" sz="1600" dirty="0"/>
          </a:p>
          <a:p>
            <a:pPr marL="285750" indent="-285750">
              <a:buFont typeface="Arial" panose="020B0604020202020204" pitchFamily="34" charset="0"/>
              <a:buChar char="•"/>
            </a:pPr>
            <a:r>
              <a:rPr lang="en-US" sz="1600" dirty="0"/>
              <a:t>Customize objectives (Slide 4), norms (Slide 7)  and discussion questions (slides 14,20) to guide the conversation.</a:t>
            </a:r>
          </a:p>
          <a:p>
            <a:pPr marL="285750" indent="-285750">
              <a:buFont typeface="Arial" panose="020B0604020202020204" pitchFamily="34" charset="0"/>
              <a:buChar char="•"/>
            </a:pPr>
            <a:r>
              <a:rPr lang="en-US" sz="1600" dirty="0">
                <a:cs typeface="Arial"/>
              </a:rPr>
              <a:t>Take time to review Slide 7 and consider how you will open the conversation. Draft and rehearse talking points and norms that set expectations for discussion. </a:t>
            </a:r>
            <a:endParaRPr lang="en-US" sz="1600" dirty="0"/>
          </a:p>
          <a:p>
            <a:pPr marL="285750" indent="-285750">
              <a:buFont typeface="Arial" panose="020B0604020202020204" pitchFamily="34" charset="0"/>
              <a:buChar char="•"/>
            </a:pPr>
            <a:r>
              <a:rPr lang="en-US" sz="1600" dirty="0">
                <a:cs typeface="Arial"/>
              </a:rPr>
              <a:t>We recommend sharing the full printable school report with teachers prior to the meeting. Directions on how to download a PDF report, as well as email templates to share the report can be found in the </a:t>
            </a:r>
            <a:r>
              <a:rPr lang="en-US" sz="1600" dirty="0">
                <a:cs typeface="Arial"/>
                <a:hlinkClick r:id="rId2"/>
              </a:rPr>
              <a:t>Insight Help Center</a:t>
            </a:r>
            <a:r>
              <a:rPr lang="en-US" sz="1600" dirty="0">
                <a:cs typeface="Arial"/>
              </a:rPr>
              <a:t>.  </a:t>
            </a:r>
            <a:endParaRPr lang="en-US" sz="1600" dirty="0"/>
          </a:p>
        </p:txBody>
      </p:sp>
      <p:sp>
        <p:nvSpPr>
          <p:cNvPr id="2" name="Text Placeholder 3">
            <a:extLst>
              <a:ext uri="{FF2B5EF4-FFF2-40B4-BE49-F238E27FC236}">
                <a16:creationId xmlns:a16="http://schemas.microsoft.com/office/drawing/2014/main" id="{B77C8F8C-5A35-A5A1-B58D-90F3795925A7}"/>
              </a:ext>
            </a:extLst>
          </p:cNvPr>
          <p:cNvSpPr txBox="1">
            <a:spLocks/>
          </p:cNvSpPr>
          <p:nvPr/>
        </p:nvSpPr>
        <p:spPr>
          <a:xfrm>
            <a:off x="880454" y="853789"/>
            <a:ext cx="9423091" cy="60086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latin typeface="+mj-lt"/>
              </a:rPr>
              <a:t>Facilitator Notes: Before the Meeting</a:t>
            </a:r>
          </a:p>
        </p:txBody>
      </p:sp>
      <p:sp>
        <p:nvSpPr>
          <p:cNvPr id="3" name="Footer Placeholder 2">
            <a:extLst>
              <a:ext uri="{FF2B5EF4-FFF2-40B4-BE49-F238E27FC236}">
                <a16:creationId xmlns:a16="http://schemas.microsoft.com/office/drawing/2014/main" id="{B2456412-D02F-ABB3-273B-7FEF57387F51}"/>
              </a:ext>
            </a:extLst>
          </p:cNvPr>
          <p:cNvSpPr>
            <a:spLocks noGrp="1"/>
          </p:cNvSpPr>
          <p:nvPr>
            <p:ph type="ftr" sz="quarter" idx="3"/>
          </p:nvPr>
        </p:nvSpPr>
        <p:spPr/>
        <p:txBody>
          <a:bodyPr/>
          <a:lstStyle/>
          <a:p>
            <a:r>
              <a:rPr lang="en-US"/>
              <a:t>Insight Survey Results</a:t>
            </a:r>
          </a:p>
        </p:txBody>
      </p:sp>
    </p:spTree>
    <p:extLst>
      <p:ext uri="{BB962C8B-B14F-4D97-AF65-F5344CB8AC3E}">
        <p14:creationId xmlns:p14="http://schemas.microsoft.com/office/powerpoint/2010/main" val="383975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46279-530C-EF1D-A3B6-240F023DD1AC}"/>
              </a:ext>
            </a:extLst>
          </p:cNvPr>
          <p:cNvSpPr>
            <a:spLocks noGrp="1"/>
          </p:cNvSpPr>
          <p:nvPr>
            <p:ph type="title"/>
          </p:nvPr>
        </p:nvSpPr>
        <p:spPr>
          <a:xfrm>
            <a:off x="838200" y="365126"/>
            <a:ext cx="10515600" cy="261408"/>
          </a:xfrm>
        </p:spPr>
        <p:txBody>
          <a:bodyPr>
            <a:normAutofit fontScale="90000"/>
          </a:bodyPr>
          <a:lstStyle/>
          <a:p>
            <a:r>
              <a:rPr lang="en-US" dirty="0"/>
              <a:t>Getting Oriented to the Data: Domain Scores</a:t>
            </a:r>
          </a:p>
        </p:txBody>
      </p:sp>
      <p:sp>
        <p:nvSpPr>
          <p:cNvPr id="6" name="Footer Placeholder 5">
            <a:extLst>
              <a:ext uri="{FF2B5EF4-FFF2-40B4-BE49-F238E27FC236}">
                <a16:creationId xmlns:a16="http://schemas.microsoft.com/office/drawing/2014/main" id="{E027EB93-9848-09ED-7A60-912F924BD3BF}"/>
              </a:ext>
            </a:extLst>
          </p:cNvPr>
          <p:cNvSpPr>
            <a:spLocks noGrp="1"/>
          </p:cNvSpPr>
          <p:nvPr>
            <p:ph type="ftr" sz="quarter" idx="3"/>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34D2C53-BAEE-AF42-2CA0-C8AF5AF25711}"/>
              </a:ext>
            </a:extLst>
          </p:cNvPr>
          <p:cNvSpPr>
            <a:spLocks noGrp="1"/>
          </p:cNvSpPr>
          <p:nvPr>
            <p:ph type="sldNum" sz="quarter" idx="4"/>
          </p:nvPr>
        </p:nvSpPr>
        <p:spPr/>
        <p:txBody>
          <a:bodyPr/>
          <a:lstStyle/>
          <a:p>
            <a:fld id="{D0D390DC-57D8-49B4-9CD9-3DB7D0E54954}" type="slidenum">
              <a:rPr lang="en-US" smtClean="0"/>
              <a:pPr/>
              <a:t>10</a:t>
            </a:fld>
            <a:r>
              <a:rPr lang="en-US"/>
              <a:t>   |</a:t>
            </a:r>
          </a:p>
        </p:txBody>
      </p:sp>
      <p:pic>
        <p:nvPicPr>
          <p:cNvPr id="3" name="Picture 2">
            <a:extLst>
              <a:ext uri="{FF2B5EF4-FFF2-40B4-BE49-F238E27FC236}">
                <a16:creationId xmlns:a16="http://schemas.microsoft.com/office/drawing/2014/main" id="{2C70AF93-3E3A-CCB7-13CE-B7A6D5D9B6E6}"/>
              </a:ext>
            </a:extLst>
          </p:cNvPr>
          <p:cNvPicPr>
            <a:picLocks noChangeAspect="1"/>
          </p:cNvPicPr>
          <p:nvPr/>
        </p:nvPicPr>
        <p:blipFill rotWithShape="1">
          <a:blip r:embed="rId3"/>
          <a:srcRect l="1565" t="36638" r="1579" b="5027"/>
          <a:stretch/>
        </p:blipFill>
        <p:spPr>
          <a:xfrm>
            <a:off x="172720" y="1140378"/>
            <a:ext cx="11846560" cy="3408047"/>
          </a:xfrm>
          <a:prstGeom prst="rect">
            <a:avLst/>
          </a:prstGeom>
          <a:ln>
            <a:solidFill>
              <a:schemeClr val="accent6">
                <a:lumMod val="40000"/>
                <a:lumOff val="60000"/>
              </a:schemeClr>
            </a:solidFill>
          </a:ln>
        </p:spPr>
      </p:pic>
      <p:sp>
        <p:nvSpPr>
          <p:cNvPr id="4" name="TextBox 3">
            <a:extLst>
              <a:ext uri="{FF2B5EF4-FFF2-40B4-BE49-F238E27FC236}">
                <a16:creationId xmlns:a16="http://schemas.microsoft.com/office/drawing/2014/main" id="{20EF8D6A-97C1-350F-5EAB-5FD007FA7FA4}"/>
              </a:ext>
            </a:extLst>
          </p:cNvPr>
          <p:cNvSpPr txBox="1"/>
          <p:nvPr/>
        </p:nvSpPr>
        <p:spPr>
          <a:xfrm>
            <a:off x="-4997669" y="1025194"/>
            <a:ext cx="4745842" cy="3323987"/>
          </a:xfrm>
          <a:prstGeom prst="rect">
            <a:avLst/>
          </a:prstGeom>
          <a:solidFill>
            <a:schemeClr val="accent2"/>
          </a:solidFill>
        </p:spPr>
        <p:txBody>
          <a:bodyPr wrap="square" rtlCol="0">
            <a:spAutoFit/>
          </a:bodyPr>
          <a:lstStyle/>
          <a:p>
            <a:r>
              <a:rPr lang="en-US" sz="1400" b="1" dirty="0"/>
              <a:t>Update:</a:t>
            </a:r>
          </a:p>
          <a:p>
            <a:r>
              <a:rPr lang="en-US" sz="1400" dirty="0"/>
              <a:t>Delete this screen shot and replace with a screenshot from your Insight report. </a:t>
            </a:r>
            <a:r>
              <a:rPr lang="en-US" sz="1400" dirty="0">
                <a:hlinkClick r:id="rId4"/>
              </a:rPr>
              <a:t>Click here </a:t>
            </a:r>
            <a:r>
              <a:rPr lang="en-US" sz="1400" dirty="0"/>
              <a:t>for a brief tutorial on how to quickly cut/paste a screen shot using the Snipping Tool.</a:t>
            </a:r>
          </a:p>
          <a:p>
            <a:endParaRPr lang="en-US" sz="1400" dirty="0"/>
          </a:p>
          <a:p>
            <a:r>
              <a:rPr lang="en-US" sz="1400" dirty="0"/>
              <a:t>Note: Depending on the available benchmarks, you may have a choice on how to filter your data in your school report. We encourage you to share the “Top-quartile” benchmark when sharing with teachers.</a:t>
            </a:r>
          </a:p>
          <a:p>
            <a:endParaRPr lang="en-US" sz="1400" dirty="0"/>
          </a:p>
          <a:p>
            <a:r>
              <a:rPr lang="en-US" sz="1400" dirty="0"/>
              <a:t>You can also choose how to order the data (Example: Lowest to Highest domain score, or Largest Gap to Smallest gap). Consider which order will be more impactful for your conversation with teachers.  </a:t>
            </a:r>
          </a:p>
        </p:txBody>
      </p:sp>
      <p:sp>
        <p:nvSpPr>
          <p:cNvPr id="8" name="TextBox 7">
            <a:extLst>
              <a:ext uri="{FF2B5EF4-FFF2-40B4-BE49-F238E27FC236}">
                <a16:creationId xmlns:a16="http://schemas.microsoft.com/office/drawing/2014/main" id="{7344998B-EAF1-B295-E180-DB0E6A08E6BB}"/>
              </a:ext>
            </a:extLst>
          </p:cNvPr>
          <p:cNvSpPr txBox="1"/>
          <p:nvPr/>
        </p:nvSpPr>
        <p:spPr>
          <a:xfrm>
            <a:off x="352096" y="4727557"/>
            <a:ext cx="11487807" cy="1569660"/>
          </a:xfrm>
          <a:prstGeom prst="rect">
            <a:avLst/>
          </a:prstGeom>
          <a:noFill/>
        </p:spPr>
        <p:txBody>
          <a:bodyPr wrap="square" rtlCol="0">
            <a:spAutoFit/>
          </a:bodyPr>
          <a:lstStyle/>
          <a:p>
            <a:r>
              <a:rPr lang="en-US" sz="1600" b="1" dirty="0">
                <a:solidFill>
                  <a:srgbClr val="00A4C7"/>
                </a:solidFill>
              </a:rPr>
              <a:t>Our School’s Domain Scores: </a:t>
            </a:r>
            <a:r>
              <a:rPr lang="en-US" sz="1600" dirty="0"/>
              <a:t>A Domain score of ‘5’ represents the national average.</a:t>
            </a:r>
          </a:p>
          <a:p>
            <a:endParaRPr lang="en-US" sz="1600" dirty="0"/>
          </a:p>
          <a:p>
            <a:r>
              <a:rPr lang="en-US" sz="1600" b="1" dirty="0">
                <a:solidFill>
                  <a:srgbClr val="8EBF3F"/>
                </a:solidFill>
              </a:rPr>
              <a:t>Top-Quartile Results:</a:t>
            </a:r>
            <a:r>
              <a:rPr lang="en-US" sz="1600" dirty="0"/>
              <a:t> Represents the average domain score of top-quartile schools in &lt;district/ network/ school group&gt;</a:t>
            </a:r>
          </a:p>
          <a:p>
            <a:endParaRPr lang="en-US" sz="1600" dirty="0"/>
          </a:p>
          <a:p>
            <a:r>
              <a:rPr lang="en-US" sz="1600" b="1" dirty="0"/>
              <a:t>These benchmarks allow us to understand our school’s performance in comparison to local schools, in addition to schools nationally.</a:t>
            </a:r>
          </a:p>
        </p:txBody>
      </p:sp>
      <p:sp>
        <p:nvSpPr>
          <p:cNvPr id="5" name="TextBox 4">
            <a:extLst>
              <a:ext uri="{FF2B5EF4-FFF2-40B4-BE49-F238E27FC236}">
                <a16:creationId xmlns:a16="http://schemas.microsoft.com/office/drawing/2014/main" id="{AABC718E-446E-815B-427D-E8AF26DE931F}"/>
              </a:ext>
            </a:extLst>
          </p:cNvPr>
          <p:cNvSpPr txBox="1"/>
          <p:nvPr/>
        </p:nvSpPr>
        <p:spPr>
          <a:xfrm>
            <a:off x="-2260600" y="5154457"/>
            <a:ext cx="2133600" cy="1169551"/>
          </a:xfrm>
          <a:prstGeom prst="rect">
            <a:avLst/>
          </a:prstGeom>
          <a:solidFill>
            <a:schemeClr val="accent2"/>
          </a:solidFill>
        </p:spPr>
        <p:txBody>
          <a:bodyPr wrap="square" rtlCol="0">
            <a:spAutoFit/>
          </a:bodyPr>
          <a:lstStyle/>
          <a:p>
            <a:r>
              <a:rPr lang="en-US" sz="1400" b="1" dirty="0"/>
              <a:t>Update:</a:t>
            </a:r>
          </a:p>
          <a:p>
            <a:r>
              <a:rPr lang="en-US" sz="1400" dirty="0"/>
              <a:t>Adjust the green text to match what filters you selected.</a:t>
            </a:r>
          </a:p>
          <a:p>
            <a:endParaRPr lang="en-US" sz="1400" dirty="0"/>
          </a:p>
        </p:txBody>
      </p:sp>
    </p:spTree>
    <p:extLst>
      <p:ext uri="{BB962C8B-B14F-4D97-AF65-F5344CB8AC3E}">
        <p14:creationId xmlns:p14="http://schemas.microsoft.com/office/powerpoint/2010/main" val="1878951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46279-530C-EF1D-A3B6-240F023DD1AC}"/>
              </a:ext>
            </a:extLst>
          </p:cNvPr>
          <p:cNvSpPr>
            <a:spLocks noGrp="1"/>
          </p:cNvSpPr>
          <p:nvPr>
            <p:ph type="title"/>
          </p:nvPr>
        </p:nvSpPr>
        <p:spPr>
          <a:xfrm>
            <a:off x="838200" y="365126"/>
            <a:ext cx="10515600" cy="261408"/>
          </a:xfrm>
        </p:spPr>
        <p:txBody>
          <a:bodyPr>
            <a:normAutofit fontScale="90000"/>
          </a:bodyPr>
          <a:lstStyle/>
          <a:p>
            <a:r>
              <a:rPr lang="en-US" dirty="0"/>
              <a:t>Initial Takeaways</a:t>
            </a:r>
          </a:p>
        </p:txBody>
      </p:sp>
      <p:sp>
        <p:nvSpPr>
          <p:cNvPr id="6" name="Footer Placeholder 5">
            <a:extLst>
              <a:ext uri="{FF2B5EF4-FFF2-40B4-BE49-F238E27FC236}">
                <a16:creationId xmlns:a16="http://schemas.microsoft.com/office/drawing/2014/main" id="{E027EB93-9848-09ED-7A60-912F924BD3BF}"/>
              </a:ext>
            </a:extLst>
          </p:cNvPr>
          <p:cNvSpPr>
            <a:spLocks noGrp="1"/>
          </p:cNvSpPr>
          <p:nvPr>
            <p:ph type="ftr" sz="quarter" idx="3"/>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34D2C53-BAEE-AF42-2CA0-C8AF5AF25711}"/>
              </a:ext>
            </a:extLst>
          </p:cNvPr>
          <p:cNvSpPr>
            <a:spLocks noGrp="1"/>
          </p:cNvSpPr>
          <p:nvPr>
            <p:ph type="sldNum" sz="quarter" idx="4"/>
          </p:nvPr>
        </p:nvSpPr>
        <p:spPr/>
        <p:txBody>
          <a:bodyPr/>
          <a:lstStyle/>
          <a:p>
            <a:fld id="{D0D390DC-57D8-49B4-9CD9-3DB7D0E54954}" type="slidenum">
              <a:rPr lang="en-US" smtClean="0"/>
              <a:pPr/>
              <a:t>11</a:t>
            </a:fld>
            <a:r>
              <a:rPr lang="en-US"/>
              <a:t>   |</a:t>
            </a:r>
          </a:p>
        </p:txBody>
      </p:sp>
      <p:pic>
        <p:nvPicPr>
          <p:cNvPr id="3" name="Picture 2">
            <a:extLst>
              <a:ext uri="{FF2B5EF4-FFF2-40B4-BE49-F238E27FC236}">
                <a16:creationId xmlns:a16="http://schemas.microsoft.com/office/drawing/2014/main" id="{2C70AF93-3E3A-CCB7-13CE-B7A6D5D9B6E6}"/>
              </a:ext>
            </a:extLst>
          </p:cNvPr>
          <p:cNvPicPr>
            <a:picLocks noChangeAspect="1"/>
          </p:cNvPicPr>
          <p:nvPr/>
        </p:nvPicPr>
        <p:blipFill rotWithShape="1">
          <a:blip r:embed="rId3"/>
          <a:srcRect l="1565" t="36638" r="1579" b="5027"/>
          <a:stretch/>
        </p:blipFill>
        <p:spPr>
          <a:xfrm>
            <a:off x="172720" y="2828661"/>
            <a:ext cx="11846560" cy="3408047"/>
          </a:xfrm>
          <a:prstGeom prst="rect">
            <a:avLst/>
          </a:prstGeom>
          <a:ln>
            <a:solidFill>
              <a:schemeClr val="accent6">
                <a:lumMod val="40000"/>
                <a:lumOff val="60000"/>
              </a:schemeClr>
            </a:solidFill>
          </a:ln>
        </p:spPr>
      </p:pic>
      <p:sp>
        <p:nvSpPr>
          <p:cNvPr id="9" name="TextBox 8">
            <a:extLst>
              <a:ext uri="{FF2B5EF4-FFF2-40B4-BE49-F238E27FC236}">
                <a16:creationId xmlns:a16="http://schemas.microsoft.com/office/drawing/2014/main" id="{D9BB379C-57CF-361D-C6E4-6437FF7B5E9C}"/>
              </a:ext>
            </a:extLst>
          </p:cNvPr>
          <p:cNvSpPr txBox="1"/>
          <p:nvPr/>
        </p:nvSpPr>
        <p:spPr>
          <a:xfrm>
            <a:off x="534618" y="1310630"/>
            <a:ext cx="11122763" cy="1446550"/>
          </a:xfrm>
          <a:prstGeom prst="rect">
            <a:avLst/>
          </a:prstGeom>
          <a:noFill/>
        </p:spPr>
        <p:txBody>
          <a:bodyPr wrap="square" rtlCol="0">
            <a:spAutoFit/>
          </a:bodyPr>
          <a:lstStyle/>
          <a:p>
            <a:pPr algn="ctr"/>
            <a:r>
              <a:rPr lang="en-US" sz="2000" b="1" dirty="0"/>
              <a:t>Discussion Questions</a:t>
            </a:r>
          </a:p>
          <a:p>
            <a:endParaRPr lang="en-US" sz="1000" b="1" dirty="0">
              <a:latin typeface="+mn-lt"/>
            </a:endParaRPr>
          </a:p>
          <a:p>
            <a:pPr marL="342900" indent="-342900">
              <a:buAutoNum type="arabicPeriod"/>
            </a:pPr>
            <a:r>
              <a:rPr lang="en-US" sz="2000" dirty="0">
                <a:latin typeface="+mn-lt"/>
              </a:rPr>
              <a:t>What aspects of these results resonate or are surprising?</a:t>
            </a:r>
            <a:endParaRPr lang="en-US" sz="2000" dirty="0"/>
          </a:p>
          <a:p>
            <a:r>
              <a:rPr lang="en-US" sz="2000" dirty="0">
                <a:latin typeface="+mn-lt"/>
              </a:rPr>
              <a:t>2. What stands out as our areas of strength or opportunities for improvement? </a:t>
            </a:r>
          </a:p>
          <a:p>
            <a:endParaRPr lang="en-US" dirty="0"/>
          </a:p>
        </p:txBody>
      </p:sp>
      <p:sp>
        <p:nvSpPr>
          <p:cNvPr id="10" name="TextBox 9">
            <a:extLst>
              <a:ext uri="{FF2B5EF4-FFF2-40B4-BE49-F238E27FC236}">
                <a16:creationId xmlns:a16="http://schemas.microsoft.com/office/drawing/2014/main" id="{B9C3EC4F-96A9-258E-C97C-A21210601598}"/>
              </a:ext>
            </a:extLst>
          </p:cNvPr>
          <p:cNvSpPr txBox="1"/>
          <p:nvPr/>
        </p:nvSpPr>
        <p:spPr>
          <a:xfrm>
            <a:off x="-2848303" y="4080641"/>
            <a:ext cx="2582214" cy="1169551"/>
          </a:xfrm>
          <a:prstGeom prst="rect">
            <a:avLst/>
          </a:prstGeom>
          <a:solidFill>
            <a:schemeClr val="accent2"/>
          </a:solidFill>
        </p:spPr>
        <p:txBody>
          <a:bodyPr wrap="square" rtlCol="0">
            <a:spAutoFit/>
          </a:bodyPr>
          <a:lstStyle/>
          <a:p>
            <a:r>
              <a:rPr lang="en-US" sz="1400" b="1" dirty="0"/>
              <a:t>Update:</a:t>
            </a:r>
          </a:p>
          <a:p>
            <a:r>
              <a:rPr lang="en-US" sz="1400" dirty="0"/>
              <a:t>Delete this screen shot and replace with the screenshot you inserted on the previous slide.</a:t>
            </a:r>
          </a:p>
        </p:txBody>
      </p:sp>
    </p:spTree>
    <p:extLst>
      <p:ext uri="{BB962C8B-B14F-4D97-AF65-F5344CB8AC3E}">
        <p14:creationId xmlns:p14="http://schemas.microsoft.com/office/powerpoint/2010/main" val="730388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46279-530C-EF1D-A3B6-240F023DD1AC}"/>
              </a:ext>
            </a:extLst>
          </p:cNvPr>
          <p:cNvSpPr>
            <a:spLocks noGrp="1"/>
          </p:cNvSpPr>
          <p:nvPr>
            <p:ph type="title"/>
          </p:nvPr>
        </p:nvSpPr>
        <p:spPr>
          <a:xfrm>
            <a:off x="838200" y="365126"/>
            <a:ext cx="10515600" cy="261408"/>
          </a:xfrm>
        </p:spPr>
        <p:txBody>
          <a:bodyPr>
            <a:normAutofit fontScale="90000"/>
          </a:bodyPr>
          <a:lstStyle/>
          <a:p>
            <a:r>
              <a:rPr lang="en-US" dirty="0"/>
              <a:t>An Area of Strength: Peer Culture</a:t>
            </a:r>
          </a:p>
        </p:txBody>
      </p:sp>
      <p:sp>
        <p:nvSpPr>
          <p:cNvPr id="6" name="Footer Placeholder 5">
            <a:extLst>
              <a:ext uri="{FF2B5EF4-FFF2-40B4-BE49-F238E27FC236}">
                <a16:creationId xmlns:a16="http://schemas.microsoft.com/office/drawing/2014/main" id="{E027EB93-9848-09ED-7A60-912F924BD3BF}"/>
              </a:ext>
            </a:extLst>
          </p:cNvPr>
          <p:cNvSpPr>
            <a:spLocks noGrp="1"/>
          </p:cNvSpPr>
          <p:nvPr>
            <p:ph type="ftr" sz="quarter" idx="3"/>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34D2C53-BAEE-AF42-2CA0-C8AF5AF25711}"/>
              </a:ext>
            </a:extLst>
          </p:cNvPr>
          <p:cNvSpPr>
            <a:spLocks noGrp="1"/>
          </p:cNvSpPr>
          <p:nvPr>
            <p:ph type="sldNum" sz="quarter" idx="4"/>
          </p:nvPr>
        </p:nvSpPr>
        <p:spPr/>
        <p:txBody>
          <a:bodyPr/>
          <a:lstStyle/>
          <a:p>
            <a:fld id="{D0D390DC-57D8-49B4-9CD9-3DB7D0E54954}" type="slidenum">
              <a:rPr lang="en-US" smtClean="0"/>
              <a:pPr/>
              <a:t>12</a:t>
            </a:fld>
            <a:r>
              <a:rPr lang="en-US"/>
              <a:t>   |</a:t>
            </a:r>
          </a:p>
        </p:txBody>
      </p:sp>
      <p:pic>
        <p:nvPicPr>
          <p:cNvPr id="4" name="Picture 3">
            <a:extLst>
              <a:ext uri="{FF2B5EF4-FFF2-40B4-BE49-F238E27FC236}">
                <a16:creationId xmlns:a16="http://schemas.microsoft.com/office/drawing/2014/main" id="{A68AE194-2262-2137-33DC-FF2615804381}"/>
              </a:ext>
            </a:extLst>
          </p:cNvPr>
          <p:cNvPicPr>
            <a:picLocks noChangeAspect="1"/>
          </p:cNvPicPr>
          <p:nvPr/>
        </p:nvPicPr>
        <p:blipFill rotWithShape="1">
          <a:blip r:embed="rId3"/>
          <a:srcRect l="1175" t="14110" r="2512"/>
          <a:stretch/>
        </p:blipFill>
        <p:spPr>
          <a:xfrm>
            <a:off x="467360" y="1165942"/>
            <a:ext cx="11104880" cy="5289387"/>
          </a:xfrm>
          <a:prstGeom prst="rect">
            <a:avLst/>
          </a:prstGeom>
        </p:spPr>
      </p:pic>
      <p:sp>
        <p:nvSpPr>
          <p:cNvPr id="8" name="TextBox 7">
            <a:extLst>
              <a:ext uri="{FF2B5EF4-FFF2-40B4-BE49-F238E27FC236}">
                <a16:creationId xmlns:a16="http://schemas.microsoft.com/office/drawing/2014/main" id="{3D39AD59-F504-8D1B-FF81-A07529A77020}"/>
              </a:ext>
            </a:extLst>
          </p:cNvPr>
          <p:cNvSpPr txBox="1"/>
          <p:nvPr/>
        </p:nvSpPr>
        <p:spPr>
          <a:xfrm>
            <a:off x="-2858814" y="1944021"/>
            <a:ext cx="2622285" cy="1600438"/>
          </a:xfrm>
          <a:prstGeom prst="rect">
            <a:avLst/>
          </a:prstGeom>
          <a:solidFill>
            <a:schemeClr val="accent2"/>
          </a:solidFill>
        </p:spPr>
        <p:txBody>
          <a:bodyPr wrap="square" rtlCol="0">
            <a:spAutoFit/>
          </a:bodyPr>
          <a:lstStyle/>
          <a:p>
            <a:r>
              <a:rPr lang="en-US" sz="1400" b="1" dirty="0"/>
              <a:t>Update:</a:t>
            </a:r>
          </a:p>
          <a:p>
            <a:r>
              <a:rPr lang="en-US" sz="1400" dirty="0"/>
              <a:t>Delete this screen shot and replace with a screenshot from your school report. </a:t>
            </a:r>
            <a:r>
              <a:rPr lang="en-US" sz="1400" dirty="0">
                <a:hlinkClick r:id="rId4"/>
              </a:rPr>
              <a:t>Click here </a:t>
            </a:r>
            <a:r>
              <a:rPr lang="en-US" sz="1400" dirty="0"/>
              <a:t>for a tutorial on how to cut/paste a screen shot using the Snipping Tool.</a:t>
            </a:r>
          </a:p>
        </p:txBody>
      </p:sp>
      <p:sp>
        <p:nvSpPr>
          <p:cNvPr id="11" name="TextBox 10">
            <a:extLst>
              <a:ext uri="{FF2B5EF4-FFF2-40B4-BE49-F238E27FC236}">
                <a16:creationId xmlns:a16="http://schemas.microsoft.com/office/drawing/2014/main" id="{D921782C-FCC5-DAA5-29BC-8F63304BD167}"/>
              </a:ext>
            </a:extLst>
          </p:cNvPr>
          <p:cNvSpPr txBox="1"/>
          <p:nvPr/>
        </p:nvSpPr>
        <p:spPr>
          <a:xfrm>
            <a:off x="-2858815" y="365126"/>
            <a:ext cx="2622285" cy="954107"/>
          </a:xfrm>
          <a:prstGeom prst="rect">
            <a:avLst/>
          </a:prstGeom>
          <a:solidFill>
            <a:schemeClr val="accent2"/>
          </a:solidFill>
        </p:spPr>
        <p:txBody>
          <a:bodyPr wrap="square" rtlCol="0">
            <a:spAutoFit/>
          </a:bodyPr>
          <a:lstStyle/>
          <a:p>
            <a:r>
              <a:rPr lang="en-US" sz="1400" b="1" dirty="0"/>
              <a:t>Update:</a:t>
            </a:r>
          </a:p>
          <a:p>
            <a:r>
              <a:rPr lang="en-US" sz="1400" dirty="0"/>
              <a:t>Replace “Peer Culture” in the title with the area of strength you identified.</a:t>
            </a:r>
          </a:p>
        </p:txBody>
      </p:sp>
    </p:spTree>
    <p:extLst>
      <p:ext uri="{BB962C8B-B14F-4D97-AF65-F5344CB8AC3E}">
        <p14:creationId xmlns:p14="http://schemas.microsoft.com/office/powerpoint/2010/main" val="1131215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E909A9-B301-82FE-1A4A-0461E5DB857C}"/>
              </a:ext>
            </a:extLst>
          </p:cNvPr>
          <p:cNvSpPr>
            <a:spLocks noGrp="1"/>
          </p:cNvSpPr>
          <p:nvPr>
            <p:ph type="body" sz="quarter" idx="13"/>
          </p:nvPr>
        </p:nvSpPr>
        <p:spPr>
          <a:xfrm>
            <a:off x="575754" y="1075532"/>
            <a:ext cx="3132646" cy="3454400"/>
          </a:xfrm>
        </p:spPr>
        <p:txBody>
          <a:bodyPr/>
          <a:lstStyle/>
          <a:p>
            <a:r>
              <a:rPr lang="en-US" sz="4000">
                <a:latin typeface="+mj-lt"/>
              </a:rPr>
              <a:t>Our Agenda</a:t>
            </a:r>
          </a:p>
        </p:txBody>
      </p:sp>
      <p:sp>
        <p:nvSpPr>
          <p:cNvPr id="11" name="Text Placeholder 2">
            <a:extLst>
              <a:ext uri="{FF2B5EF4-FFF2-40B4-BE49-F238E27FC236}">
                <a16:creationId xmlns:a16="http://schemas.microsoft.com/office/drawing/2014/main" id="{52548E03-FF6F-0ED1-5E51-C12C41A78F29}"/>
              </a:ext>
            </a:extLst>
          </p:cNvPr>
          <p:cNvSpPr txBox="1">
            <a:spLocks/>
          </p:cNvSpPr>
          <p:nvPr/>
        </p:nvSpPr>
        <p:spPr>
          <a:xfrm>
            <a:off x="5350934" y="1075532"/>
            <a:ext cx="5075767" cy="435133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t>Introduction to Insight</a:t>
            </a:r>
            <a:br>
              <a:rPr lang="en-US" sz="2400" dirty="0"/>
            </a:br>
            <a:r>
              <a:rPr lang="en-US" sz="2400" i="1" dirty="0"/>
              <a:t>5 minutes</a:t>
            </a:r>
          </a:p>
          <a:p>
            <a:pPr marL="457200" indent="-457200">
              <a:buFont typeface="+mj-lt"/>
              <a:buAutoNum type="arabicPeriod"/>
            </a:pPr>
            <a:r>
              <a:rPr lang="en-US" sz="2400" dirty="0"/>
              <a:t>Overview of our results</a:t>
            </a:r>
            <a:br>
              <a:rPr lang="en-US" sz="2400" dirty="0"/>
            </a:br>
            <a:r>
              <a:rPr lang="en-US" sz="2400" i="1" dirty="0"/>
              <a:t>15 minutes</a:t>
            </a:r>
          </a:p>
          <a:p>
            <a:pPr marL="457200" indent="-457200">
              <a:buFont typeface="+mj-lt"/>
              <a:buAutoNum type="arabicPeriod"/>
            </a:pPr>
            <a:r>
              <a:rPr lang="en-US" sz="2400" b="1" dirty="0"/>
              <a:t>Unpacking our area for improvement</a:t>
            </a:r>
            <a:br>
              <a:rPr lang="en-US" sz="2400" b="1" dirty="0"/>
            </a:br>
            <a:r>
              <a:rPr lang="en-US" sz="2400" b="1" i="1" dirty="0"/>
              <a:t>15 minutes</a:t>
            </a:r>
          </a:p>
          <a:p>
            <a:pPr marL="457200" indent="-457200">
              <a:buFont typeface="+mj-lt"/>
              <a:buAutoNum type="arabicPeriod"/>
            </a:pPr>
            <a:r>
              <a:rPr lang="en-US" sz="2400" dirty="0"/>
              <a:t>Q&amp;A</a:t>
            </a:r>
            <a:br>
              <a:rPr lang="en-US" sz="2400" dirty="0"/>
            </a:br>
            <a:r>
              <a:rPr lang="en-US" sz="2400" i="1" dirty="0"/>
              <a:t>5 minutes</a:t>
            </a:r>
          </a:p>
          <a:p>
            <a:pPr marL="457200" indent="-457200">
              <a:buFont typeface="+mj-lt"/>
              <a:buAutoNum type="arabicPeriod"/>
            </a:pPr>
            <a:r>
              <a:rPr lang="en-US" sz="2400" dirty="0"/>
              <a:t>Closing</a:t>
            </a:r>
            <a:br>
              <a:rPr lang="en-US" sz="2400" dirty="0"/>
            </a:br>
            <a:r>
              <a:rPr lang="en-US" sz="2400" i="1" dirty="0"/>
              <a:t>5 minutes</a:t>
            </a:r>
          </a:p>
        </p:txBody>
      </p:sp>
      <p:sp>
        <p:nvSpPr>
          <p:cNvPr id="14" name="Footer Placeholder 13">
            <a:extLst>
              <a:ext uri="{FF2B5EF4-FFF2-40B4-BE49-F238E27FC236}">
                <a16:creationId xmlns:a16="http://schemas.microsoft.com/office/drawing/2014/main" id="{6053A8E6-794B-AD0E-5F7E-8CD98DD534C4}"/>
              </a:ext>
            </a:extLst>
          </p:cNvPr>
          <p:cNvSpPr>
            <a:spLocks noGrp="1"/>
          </p:cNvSpPr>
          <p:nvPr>
            <p:ph type="ftr" sz="quarter" idx="3"/>
          </p:nvPr>
        </p:nvSpPr>
        <p:spPr/>
        <p:txBody>
          <a:bodyPr/>
          <a:lstStyle/>
          <a:p>
            <a:pPr algn="r"/>
            <a:r>
              <a:rPr lang="en-US" dirty="0"/>
              <a:t>Insight Survey Results</a:t>
            </a:r>
          </a:p>
        </p:txBody>
      </p:sp>
      <p:sp>
        <p:nvSpPr>
          <p:cNvPr id="4" name="TextBox 3">
            <a:extLst>
              <a:ext uri="{FF2B5EF4-FFF2-40B4-BE49-F238E27FC236}">
                <a16:creationId xmlns:a16="http://schemas.microsoft.com/office/drawing/2014/main" id="{8BE12AE1-26E2-F0E1-A409-55581B166F54}"/>
              </a:ext>
            </a:extLst>
          </p:cNvPr>
          <p:cNvSpPr txBox="1"/>
          <p:nvPr/>
        </p:nvSpPr>
        <p:spPr>
          <a:xfrm>
            <a:off x="-2438400" y="1828562"/>
            <a:ext cx="2133600" cy="1384995"/>
          </a:xfrm>
          <a:prstGeom prst="rect">
            <a:avLst/>
          </a:prstGeom>
          <a:solidFill>
            <a:schemeClr val="accent2"/>
          </a:solidFill>
        </p:spPr>
        <p:txBody>
          <a:bodyPr wrap="square" rtlCol="0">
            <a:spAutoFit/>
          </a:bodyPr>
          <a:lstStyle/>
          <a:p>
            <a:r>
              <a:rPr lang="en-US" sz="1400" b="1" dirty="0"/>
              <a:t>Optional Update:</a:t>
            </a:r>
          </a:p>
          <a:p>
            <a:r>
              <a:rPr lang="en-US" sz="1400" dirty="0"/>
              <a:t>Adjust the timing on this slide, and all subsequent agenda slides, to match your planned session pacing.</a:t>
            </a:r>
          </a:p>
        </p:txBody>
      </p:sp>
    </p:spTree>
    <p:extLst>
      <p:ext uri="{BB962C8B-B14F-4D97-AF65-F5344CB8AC3E}">
        <p14:creationId xmlns:p14="http://schemas.microsoft.com/office/powerpoint/2010/main" val="1521417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46279-530C-EF1D-A3B6-240F023DD1AC}"/>
              </a:ext>
            </a:extLst>
          </p:cNvPr>
          <p:cNvSpPr>
            <a:spLocks noGrp="1"/>
          </p:cNvSpPr>
          <p:nvPr>
            <p:ph type="title"/>
          </p:nvPr>
        </p:nvSpPr>
        <p:spPr>
          <a:xfrm>
            <a:off x="838200" y="365126"/>
            <a:ext cx="10515600" cy="261408"/>
          </a:xfrm>
        </p:spPr>
        <p:txBody>
          <a:bodyPr>
            <a:normAutofit fontScale="90000"/>
          </a:bodyPr>
          <a:lstStyle/>
          <a:p>
            <a:r>
              <a:rPr lang="en-US" dirty="0"/>
              <a:t>Opportunity for Improvement: Observation and Feedback</a:t>
            </a:r>
          </a:p>
        </p:txBody>
      </p:sp>
      <p:sp>
        <p:nvSpPr>
          <p:cNvPr id="6" name="Footer Placeholder 5">
            <a:extLst>
              <a:ext uri="{FF2B5EF4-FFF2-40B4-BE49-F238E27FC236}">
                <a16:creationId xmlns:a16="http://schemas.microsoft.com/office/drawing/2014/main" id="{E027EB93-9848-09ED-7A60-912F924BD3BF}"/>
              </a:ext>
            </a:extLst>
          </p:cNvPr>
          <p:cNvSpPr>
            <a:spLocks noGrp="1"/>
          </p:cNvSpPr>
          <p:nvPr>
            <p:ph type="ftr" sz="quarter" idx="3"/>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34D2C53-BAEE-AF42-2CA0-C8AF5AF25711}"/>
              </a:ext>
            </a:extLst>
          </p:cNvPr>
          <p:cNvSpPr>
            <a:spLocks noGrp="1"/>
          </p:cNvSpPr>
          <p:nvPr>
            <p:ph type="sldNum" sz="quarter" idx="4"/>
          </p:nvPr>
        </p:nvSpPr>
        <p:spPr/>
        <p:txBody>
          <a:bodyPr/>
          <a:lstStyle/>
          <a:p>
            <a:fld id="{D0D390DC-57D8-49B4-9CD9-3DB7D0E54954}" type="slidenum">
              <a:rPr lang="en-US" smtClean="0"/>
              <a:pPr/>
              <a:t>14</a:t>
            </a:fld>
            <a:r>
              <a:rPr lang="en-US"/>
              <a:t>   |</a:t>
            </a:r>
          </a:p>
        </p:txBody>
      </p:sp>
      <p:pic>
        <p:nvPicPr>
          <p:cNvPr id="3" name="Picture 2">
            <a:extLst>
              <a:ext uri="{FF2B5EF4-FFF2-40B4-BE49-F238E27FC236}">
                <a16:creationId xmlns:a16="http://schemas.microsoft.com/office/drawing/2014/main" id="{E718F9DA-3829-95BD-F62F-3D5864E34A23}"/>
              </a:ext>
            </a:extLst>
          </p:cNvPr>
          <p:cNvPicPr>
            <a:picLocks noChangeAspect="1"/>
          </p:cNvPicPr>
          <p:nvPr/>
        </p:nvPicPr>
        <p:blipFill rotWithShape="1">
          <a:blip r:embed="rId3"/>
          <a:srcRect l="942" t="13573" r="1212" b="2692"/>
          <a:stretch/>
        </p:blipFill>
        <p:spPr>
          <a:xfrm>
            <a:off x="640079" y="1287294"/>
            <a:ext cx="10930845" cy="5168035"/>
          </a:xfrm>
          <a:prstGeom prst="rect">
            <a:avLst/>
          </a:prstGeom>
        </p:spPr>
      </p:pic>
      <p:sp>
        <p:nvSpPr>
          <p:cNvPr id="5" name="TextBox 4">
            <a:extLst>
              <a:ext uri="{FF2B5EF4-FFF2-40B4-BE49-F238E27FC236}">
                <a16:creationId xmlns:a16="http://schemas.microsoft.com/office/drawing/2014/main" id="{E866310A-2D81-1C7B-8CA8-15F576594269}"/>
              </a:ext>
            </a:extLst>
          </p:cNvPr>
          <p:cNvSpPr txBox="1"/>
          <p:nvPr/>
        </p:nvSpPr>
        <p:spPr>
          <a:xfrm>
            <a:off x="-2764221" y="2844224"/>
            <a:ext cx="2518352" cy="1815882"/>
          </a:xfrm>
          <a:prstGeom prst="rect">
            <a:avLst/>
          </a:prstGeom>
          <a:solidFill>
            <a:schemeClr val="accent2"/>
          </a:solidFill>
        </p:spPr>
        <p:txBody>
          <a:bodyPr wrap="square" rtlCol="0">
            <a:spAutoFit/>
          </a:bodyPr>
          <a:lstStyle/>
          <a:p>
            <a:r>
              <a:rPr lang="en-US" sz="1400" b="1" dirty="0"/>
              <a:t>Update:</a:t>
            </a:r>
          </a:p>
          <a:p>
            <a:r>
              <a:rPr lang="en-US" sz="1400" dirty="0"/>
              <a:t>Delete this screen shot and replace with a screenshot from your school report. </a:t>
            </a:r>
            <a:r>
              <a:rPr lang="en-US" sz="1400" dirty="0">
                <a:hlinkClick r:id="rId4"/>
              </a:rPr>
              <a:t>Click here </a:t>
            </a:r>
            <a:r>
              <a:rPr lang="en-US" sz="1400" dirty="0"/>
              <a:t>for a tutorial on how to cut/paste a screen shot using the Snipping Tool.</a:t>
            </a:r>
          </a:p>
          <a:p>
            <a:endParaRPr lang="en-US" sz="1400" dirty="0"/>
          </a:p>
        </p:txBody>
      </p:sp>
      <p:sp>
        <p:nvSpPr>
          <p:cNvPr id="9" name="TextBox 8">
            <a:extLst>
              <a:ext uri="{FF2B5EF4-FFF2-40B4-BE49-F238E27FC236}">
                <a16:creationId xmlns:a16="http://schemas.microsoft.com/office/drawing/2014/main" id="{A1124976-FC46-89B9-77B1-54C512493F18}"/>
              </a:ext>
            </a:extLst>
          </p:cNvPr>
          <p:cNvSpPr txBox="1"/>
          <p:nvPr/>
        </p:nvSpPr>
        <p:spPr>
          <a:xfrm>
            <a:off x="-2868154" y="365126"/>
            <a:ext cx="2622285" cy="1169551"/>
          </a:xfrm>
          <a:prstGeom prst="rect">
            <a:avLst/>
          </a:prstGeom>
          <a:solidFill>
            <a:schemeClr val="accent2"/>
          </a:solidFill>
        </p:spPr>
        <p:txBody>
          <a:bodyPr wrap="square" rtlCol="0">
            <a:spAutoFit/>
          </a:bodyPr>
          <a:lstStyle/>
          <a:p>
            <a:r>
              <a:rPr lang="en-US" sz="1400" b="1" dirty="0"/>
              <a:t>Update:</a:t>
            </a:r>
          </a:p>
          <a:p>
            <a:r>
              <a:rPr lang="en-US" sz="1400" dirty="0"/>
              <a:t>Replace “Observation and Feedback” in the title with the opportunity for improvement you identified.</a:t>
            </a:r>
          </a:p>
        </p:txBody>
      </p:sp>
    </p:spTree>
    <p:extLst>
      <p:ext uri="{BB962C8B-B14F-4D97-AF65-F5344CB8AC3E}">
        <p14:creationId xmlns:p14="http://schemas.microsoft.com/office/powerpoint/2010/main" val="2582381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46279-530C-EF1D-A3B6-240F023DD1AC}"/>
              </a:ext>
            </a:extLst>
          </p:cNvPr>
          <p:cNvSpPr>
            <a:spLocks noGrp="1"/>
          </p:cNvSpPr>
          <p:nvPr>
            <p:ph type="title"/>
          </p:nvPr>
        </p:nvSpPr>
        <p:spPr>
          <a:xfrm>
            <a:off x="838200" y="365126"/>
            <a:ext cx="10515600" cy="261408"/>
          </a:xfrm>
        </p:spPr>
        <p:txBody>
          <a:bodyPr>
            <a:normAutofit fontScale="90000"/>
          </a:bodyPr>
          <a:lstStyle/>
          <a:p>
            <a:r>
              <a:rPr lang="en-US" dirty="0"/>
              <a:t>Opportunity for Improvement: Observation and Feedback</a:t>
            </a:r>
          </a:p>
        </p:txBody>
      </p:sp>
      <p:sp>
        <p:nvSpPr>
          <p:cNvPr id="6" name="Footer Placeholder 5">
            <a:extLst>
              <a:ext uri="{FF2B5EF4-FFF2-40B4-BE49-F238E27FC236}">
                <a16:creationId xmlns:a16="http://schemas.microsoft.com/office/drawing/2014/main" id="{E027EB93-9848-09ED-7A60-912F924BD3BF}"/>
              </a:ext>
            </a:extLst>
          </p:cNvPr>
          <p:cNvSpPr>
            <a:spLocks noGrp="1"/>
          </p:cNvSpPr>
          <p:nvPr>
            <p:ph type="ftr" sz="quarter" idx="3"/>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34D2C53-BAEE-AF42-2CA0-C8AF5AF25711}"/>
              </a:ext>
            </a:extLst>
          </p:cNvPr>
          <p:cNvSpPr>
            <a:spLocks noGrp="1"/>
          </p:cNvSpPr>
          <p:nvPr>
            <p:ph type="sldNum" sz="quarter" idx="4"/>
          </p:nvPr>
        </p:nvSpPr>
        <p:spPr/>
        <p:txBody>
          <a:bodyPr/>
          <a:lstStyle/>
          <a:p>
            <a:fld id="{D0D390DC-57D8-49B4-9CD9-3DB7D0E54954}" type="slidenum">
              <a:rPr lang="en-US" smtClean="0"/>
              <a:pPr/>
              <a:t>15</a:t>
            </a:fld>
            <a:r>
              <a:rPr lang="en-US"/>
              <a:t>   |</a:t>
            </a:r>
          </a:p>
        </p:txBody>
      </p:sp>
      <p:pic>
        <p:nvPicPr>
          <p:cNvPr id="3" name="Picture 2">
            <a:extLst>
              <a:ext uri="{FF2B5EF4-FFF2-40B4-BE49-F238E27FC236}">
                <a16:creationId xmlns:a16="http://schemas.microsoft.com/office/drawing/2014/main" id="{E718F9DA-3829-95BD-F62F-3D5864E34A23}"/>
              </a:ext>
            </a:extLst>
          </p:cNvPr>
          <p:cNvPicPr>
            <a:picLocks noChangeAspect="1"/>
          </p:cNvPicPr>
          <p:nvPr/>
        </p:nvPicPr>
        <p:blipFill rotWithShape="1">
          <a:blip r:embed="rId3"/>
          <a:srcRect l="851" t="13573" r="1213" b="2692"/>
          <a:stretch/>
        </p:blipFill>
        <p:spPr>
          <a:xfrm>
            <a:off x="629919" y="1287294"/>
            <a:ext cx="10941005" cy="5168035"/>
          </a:xfrm>
          <a:prstGeom prst="rect">
            <a:avLst/>
          </a:prstGeom>
        </p:spPr>
      </p:pic>
      <p:sp>
        <p:nvSpPr>
          <p:cNvPr id="5" name="TextBox 4">
            <a:extLst>
              <a:ext uri="{FF2B5EF4-FFF2-40B4-BE49-F238E27FC236}">
                <a16:creationId xmlns:a16="http://schemas.microsoft.com/office/drawing/2014/main" id="{E866310A-2D81-1C7B-8CA8-15F576594269}"/>
              </a:ext>
            </a:extLst>
          </p:cNvPr>
          <p:cNvSpPr txBox="1"/>
          <p:nvPr/>
        </p:nvSpPr>
        <p:spPr>
          <a:xfrm>
            <a:off x="-2764221" y="2844224"/>
            <a:ext cx="2518352" cy="1815882"/>
          </a:xfrm>
          <a:prstGeom prst="rect">
            <a:avLst/>
          </a:prstGeom>
          <a:solidFill>
            <a:schemeClr val="accent2"/>
          </a:solidFill>
        </p:spPr>
        <p:txBody>
          <a:bodyPr wrap="square" rtlCol="0">
            <a:spAutoFit/>
          </a:bodyPr>
          <a:lstStyle/>
          <a:p>
            <a:r>
              <a:rPr lang="en-US" sz="1400" b="1" dirty="0"/>
              <a:t>Update:</a:t>
            </a:r>
          </a:p>
          <a:p>
            <a:r>
              <a:rPr lang="en-US" sz="1400" dirty="0"/>
              <a:t>Delete this screen shot and replace with a screenshot from your school report. </a:t>
            </a:r>
            <a:r>
              <a:rPr lang="en-US" sz="1400" dirty="0">
                <a:hlinkClick r:id="rId4"/>
              </a:rPr>
              <a:t>Click here </a:t>
            </a:r>
            <a:r>
              <a:rPr lang="en-US" sz="1400" dirty="0"/>
              <a:t>for a tutorial on how to cut/paste a screen shot using the Snipping Tool.</a:t>
            </a:r>
          </a:p>
          <a:p>
            <a:endParaRPr lang="en-US" sz="1400" dirty="0"/>
          </a:p>
        </p:txBody>
      </p:sp>
      <p:sp>
        <p:nvSpPr>
          <p:cNvPr id="9" name="TextBox 8">
            <a:extLst>
              <a:ext uri="{FF2B5EF4-FFF2-40B4-BE49-F238E27FC236}">
                <a16:creationId xmlns:a16="http://schemas.microsoft.com/office/drawing/2014/main" id="{A1124976-FC46-89B9-77B1-54C512493F18}"/>
              </a:ext>
            </a:extLst>
          </p:cNvPr>
          <p:cNvSpPr txBox="1"/>
          <p:nvPr/>
        </p:nvSpPr>
        <p:spPr>
          <a:xfrm>
            <a:off x="-2868154" y="365126"/>
            <a:ext cx="2622285" cy="1169551"/>
          </a:xfrm>
          <a:prstGeom prst="rect">
            <a:avLst/>
          </a:prstGeom>
          <a:solidFill>
            <a:schemeClr val="accent2"/>
          </a:solidFill>
        </p:spPr>
        <p:txBody>
          <a:bodyPr wrap="square" rtlCol="0">
            <a:spAutoFit/>
          </a:bodyPr>
          <a:lstStyle/>
          <a:p>
            <a:r>
              <a:rPr lang="en-US" sz="1400" b="1" dirty="0"/>
              <a:t>Update:</a:t>
            </a:r>
          </a:p>
          <a:p>
            <a:r>
              <a:rPr lang="en-US" sz="1400" dirty="0"/>
              <a:t>Replace “Observation and Feedback” in the title with the opportunity for improvement you identified.</a:t>
            </a:r>
          </a:p>
        </p:txBody>
      </p:sp>
    </p:spTree>
    <p:extLst>
      <p:ext uri="{BB962C8B-B14F-4D97-AF65-F5344CB8AC3E}">
        <p14:creationId xmlns:p14="http://schemas.microsoft.com/office/powerpoint/2010/main" val="1204494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605E03A-6F10-F402-88F3-16EBAC0C6481}"/>
              </a:ext>
            </a:extLst>
          </p:cNvPr>
          <p:cNvSpPr>
            <a:spLocks noGrp="1"/>
          </p:cNvSpPr>
          <p:nvPr>
            <p:ph type="title"/>
          </p:nvPr>
        </p:nvSpPr>
        <p:spPr>
          <a:xfrm>
            <a:off x="418179" y="1199626"/>
            <a:ext cx="3218806" cy="1166214"/>
          </a:xfrm>
        </p:spPr>
        <p:txBody>
          <a:bodyPr>
            <a:normAutofit fontScale="90000"/>
          </a:bodyPr>
          <a:lstStyle/>
          <a:p>
            <a:r>
              <a:rPr lang="en-US" dirty="0"/>
              <a:t>Unpacking Our Area for Improvement</a:t>
            </a:r>
          </a:p>
        </p:txBody>
      </p:sp>
      <p:sp>
        <p:nvSpPr>
          <p:cNvPr id="4" name="Footer Placeholder 3">
            <a:extLst>
              <a:ext uri="{FF2B5EF4-FFF2-40B4-BE49-F238E27FC236}">
                <a16:creationId xmlns:a16="http://schemas.microsoft.com/office/drawing/2014/main" id="{6BF42ECA-97DF-279B-5D8E-4F5E20A50077}"/>
              </a:ext>
            </a:extLst>
          </p:cNvPr>
          <p:cNvSpPr>
            <a:spLocks noGrp="1"/>
          </p:cNvSpPr>
          <p:nvPr>
            <p:ph type="ftr" sz="quarter" idx="3"/>
          </p:nvPr>
        </p:nvSpPr>
        <p:spPr/>
        <p:txBody>
          <a:bodyPr/>
          <a:lstStyle/>
          <a:p>
            <a:pPr algn="r"/>
            <a:r>
              <a:rPr lang="en-US"/>
              <a:t>Insight Survey Results</a:t>
            </a:r>
          </a:p>
        </p:txBody>
      </p:sp>
      <p:sp>
        <p:nvSpPr>
          <p:cNvPr id="2" name="Text Placeholder 2">
            <a:extLst>
              <a:ext uri="{FF2B5EF4-FFF2-40B4-BE49-F238E27FC236}">
                <a16:creationId xmlns:a16="http://schemas.microsoft.com/office/drawing/2014/main" id="{DDDDBA60-A943-9DF0-8967-EA87767CB8C7}"/>
              </a:ext>
            </a:extLst>
          </p:cNvPr>
          <p:cNvSpPr txBox="1">
            <a:spLocks/>
          </p:cNvSpPr>
          <p:nvPr/>
        </p:nvSpPr>
        <p:spPr>
          <a:xfrm>
            <a:off x="418179" y="2365841"/>
            <a:ext cx="3218806" cy="2667553"/>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mn-lt"/>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200" kern="1200">
                <a:solidFill>
                  <a:schemeClr val="tx1"/>
                </a:solidFill>
                <a:latin typeface="+mn-lt"/>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mn-lt"/>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mn-lt"/>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defRPr/>
            </a:pPr>
            <a:r>
              <a:rPr lang="en-US" dirty="0">
                <a:latin typeface="Arial"/>
              </a:rPr>
              <a:t>Teachers aren’t experiencing consistency with their peers or respect between students and adults</a:t>
            </a:r>
          </a:p>
        </p:txBody>
      </p:sp>
      <p:sp>
        <p:nvSpPr>
          <p:cNvPr id="8" name="TextBox 7">
            <a:extLst>
              <a:ext uri="{FF2B5EF4-FFF2-40B4-BE49-F238E27FC236}">
                <a16:creationId xmlns:a16="http://schemas.microsoft.com/office/drawing/2014/main" id="{9290B3C3-6F9F-A09D-85FA-3F2ECCEA86E0}"/>
              </a:ext>
            </a:extLst>
          </p:cNvPr>
          <p:cNvSpPr txBox="1"/>
          <p:nvPr/>
        </p:nvSpPr>
        <p:spPr>
          <a:xfrm>
            <a:off x="4968188" y="1515296"/>
            <a:ext cx="6805633" cy="2400657"/>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000" dirty="0"/>
              <a:t>What is the impact on teachers, and on students, of weakness in this area?</a:t>
            </a:r>
          </a:p>
          <a:p>
            <a:pPr marL="285750" indent="-285750">
              <a:spcAft>
                <a:spcPts val="1200"/>
              </a:spcAft>
              <a:buFont typeface="Arial" panose="020B0604020202020204" pitchFamily="34" charset="0"/>
              <a:buChar char="•"/>
            </a:pPr>
            <a:r>
              <a:rPr lang="en-US" sz="2000" dirty="0"/>
              <a:t>What does success in this area look like to you?</a:t>
            </a:r>
          </a:p>
          <a:p>
            <a:pPr marL="285750" indent="-285750">
              <a:spcAft>
                <a:spcPts val="1200"/>
              </a:spcAft>
              <a:buFont typeface="Arial" panose="020B0604020202020204" pitchFamily="34" charset="0"/>
              <a:buChar char="•"/>
            </a:pPr>
            <a:r>
              <a:rPr lang="en-US" sz="2000" dirty="0"/>
              <a:t>What has been missing in this area?</a:t>
            </a:r>
          </a:p>
          <a:p>
            <a:pPr marL="285750" indent="-285750">
              <a:spcAft>
                <a:spcPts val="1200"/>
              </a:spcAft>
              <a:buFont typeface="Arial" panose="020B0604020202020204" pitchFamily="34" charset="0"/>
              <a:buChar char="•"/>
            </a:pPr>
            <a:r>
              <a:rPr lang="en-US" sz="2000" dirty="0"/>
              <a:t>What are the highest priority actions we should be taking?</a:t>
            </a:r>
          </a:p>
        </p:txBody>
      </p:sp>
      <p:sp>
        <p:nvSpPr>
          <p:cNvPr id="9" name="TextBox 8">
            <a:extLst>
              <a:ext uri="{FF2B5EF4-FFF2-40B4-BE49-F238E27FC236}">
                <a16:creationId xmlns:a16="http://schemas.microsoft.com/office/drawing/2014/main" id="{2C947FED-A6E5-0225-DB9F-9C4668FAE209}"/>
              </a:ext>
            </a:extLst>
          </p:cNvPr>
          <p:cNvSpPr txBox="1"/>
          <p:nvPr/>
        </p:nvSpPr>
        <p:spPr>
          <a:xfrm>
            <a:off x="-2667000" y="368082"/>
            <a:ext cx="2514600" cy="2031325"/>
          </a:xfrm>
          <a:prstGeom prst="rect">
            <a:avLst/>
          </a:prstGeom>
          <a:solidFill>
            <a:schemeClr val="accent2"/>
          </a:solidFill>
        </p:spPr>
        <p:txBody>
          <a:bodyPr wrap="square" rtlCol="0">
            <a:spAutoFit/>
          </a:bodyPr>
          <a:lstStyle/>
          <a:p>
            <a:r>
              <a:rPr lang="en-US" sz="1400" b="1" dirty="0"/>
              <a:t>Update: </a:t>
            </a:r>
          </a:p>
          <a:p>
            <a:r>
              <a:rPr lang="en-US" sz="1400" dirty="0"/>
              <a:t>Replace the </a:t>
            </a:r>
            <a:r>
              <a:rPr lang="en-US" sz="1400" dirty="0" err="1"/>
              <a:t>subheader</a:t>
            </a:r>
            <a:r>
              <a:rPr lang="en-US" sz="1400" dirty="0"/>
              <a:t> with a summary of one area for improvement for a deeper look. </a:t>
            </a:r>
          </a:p>
          <a:p>
            <a:endParaRPr lang="en-US" sz="1400" dirty="0"/>
          </a:p>
          <a:p>
            <a:r>
              <a:rPr lang="en-US" sz="1400" dirty="0"/>
              <a:t>Update the talking points to reflect your area of focus, and your school’s context.</a:t>
            </a:r>
          </a:p>
        </p:txBody>
      </p:sp>
      <p:sp>
        <p:nvSpPr>
          <p:cNvPr id="10" name="TextBox 9">
            <a:extLst>
              <a:ext uri="{FF2B5EF4-FFF2-40B4-BE49-F238E27FC236}">
                <a16:creationId xmlns:a16="http://schemas.microsoft.com/office/drawing/2014/main" id="{F4286364-CE47-43EC-805B-AB49947E00C4}"/>
              </a:ext>
            </a:extLst>
          </p:cNvPr>
          <p:cNvSpPr txBox="1"/>
          <p:nvPr/>
        </p:nvSpPr>
        <p:spPr>
          <a:xfrm>
            <a:off x="-2514600" y="5261431"/>
            <a:ext cx="2209800" cy="1169551"/>
          </a:xfrm>
          <a:prstGeom prst="rect">
            <a:avLst/>
          </a:prstGeom>
          <a:solidFill>
            <a:schemeClr val="accent2"/>
          </a:solidFill>
        </p:spPr>
        <p:txBody>
          <a:bodyPr wrap="square" rtlCol="0">
            <a:spAutoFit/>
          </a:bodyPr>
          <a:lstStyle/>
          <a:p>
            <a:r>
              <a:rPr lang="en-US" sz="1400" b="1" dirty="0"/>
              <a:t>Optional Update:</a:t>
            </a:r>
          </a:p>
          <a:p>
            <a:r>
              <a:rPr lang="en-US" sz="1400" dirty="0"/>
              <a:t>Update these questions to reflect what you would like to discuss with teachers.</a:t>
            </a:r>
          </a:p>
        </p:txBody>
      </p:sp>
      <p:sp>
        <p:nvSpPr>
          <p:cNvPr id="11" name="TextBox 10">
            <a:extLst>
              <a:ext uri="{FF2B5EF4-FFF2-40B4-BE49-F238E27FC236}">
                <a16:creationId xmlns:a16="http://schemas.microsoft.com/office/drawing/2014/main" id="{663D7F5F-4684-41F5-D8A9-537596621235}"/>
              </a:ext>
            </a:extLst>
          </p:cNvPr>
          <p:cNvSpPr txBox="1"/>
          <p:nvPr/>
        </p:nvSpPr>
        <p:spPr>
          <a:xfrm>
            <a:off x="-3200400" y="3752954"/>
            <a:ext cx="3048000" cy="1231106"/>
          </a:xfrm>
          <a:prstGeom prst="rect">
            <a:avLst/>
          </a:prstGeom>
          <a:solidFill>
            <a:schemeClr val="bg2"/>
          </a:solidFill>
        </p:spPr>
        <p:txBody>
          <a:bodyPr wrap="square" rtlCol="0">
            <a:spAutoFit/>
          </a:bodyPr>
          <a:lstStyle/>
          <a:p>
            <a:r>
              <a:rPr lang="en-US" sz="1400" b="1" dirty="0"/>
              <a:t>Consideration:</a:t>
            </a:r>
          </a:p>
          <a:p>
            <a:r>
              <a:rPr lang="en-US" sz="1400" dirty="0"/>
              <a:t>If you have a second area for improvement you would like to address with teachers, duplicate this slide and update as necessary</a:t>
            </a:r>
            <a:r>
              <a:rPr lang="en-US" dirty="0"/>
              <a:t>.</a:t>
            </a:r>
          </a:p>
        </p:txBody>
      </p:sp>
    </p:spTree>
    <p:extLst>
      <p:ext uri="{BB962C8B-B14F-4D97-AF65-F5344CB8AC3E}">
        <p14:creationId xmlns:p14="http://schemas.microsoft.com/office/powerpoint/2010/main" val="3318532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DD3C89-8CCB-EFF2-46B3-BAEC7864A73B}"/>
              </a:ext>
            </a:extLst>
          </p:cNvPr>
          <p:cNvSpPr>
            <a:spLocks noGrp="1"/>
          </p:cNvSpPr>
          <p:nvPr>
            <p:ph type="body" sz="quarter" idx="14"/>
          </p:nvPr>
        </p:nvSpPr>
        <p:spPr>
          <a:xfrm>
            <a:off x="9508434" y="1075532"/>
            <a:ext cx="2413220" cy="2677656"/>
          </a:xfrm>
        </p:spPr>
        <p:txBody>
          <a:bodyPr/>
          <a:lstStyle/>
          <a:p>
            <a:r>
              <a:rPr lang="en-US" dirty="0"/>
              <a:t>Leadership Brainstorm for Improvement in </a:t>
            </a:r>
            <a:r>
              <a:rPr lang="en-US" i="1" dirty="0"/>
              <a:t>Learning Environment</a:t>
            </a:r>
            <a:endParaRPr lang="en-US" dirty="0"/>
          </a:p>
        </p:txBody>
      </p:sp>
      <p:sp>
        <p:nvSpPr>
          <p:cNvPr id="8" name="Footer Placeholder 7">
            <a:extLst>
              <a:ext uri="{FF2B5EF4-FFF2-40B4-BE49-F238E27FC236}">
                <a16:creationId xmlns:a16="http://schemas.microsoft.com/office/drawing/2014/main" id="{60DF3285-07B0-0850-2245-2FDC397C4552}"/>
              </a:ext>
            </a:extLst>
          </p:cNvPr>
          <p:cNvSpPr>
            <a:spLocks noGrp="1"/>
          </p:cNvSpPr>
          <p:nvPr>
            <p:ph type="ftr" sz="quarter" idx="3"/>
          </p:nvPr>
        </p:nvSpPr>
        <p:spPr/>
        <p:txBody>
          <a:bodyPr/>
          <a:lstStyle/>
          <a:p>
            <a:r>
              <a:rPr lang="en-US"/>
              <a:t>Insight Survey Results</a:t>
            </a:r>
          </a:p>
        </p:txBody>
      </p:sp>
      <p:graphicFrame>
        <p:nvGraphicFramePr>
          <p:cNvPr id="3" name="Table 2">
            <a:extLst>
              <a:ext uri="{FF2B5EF4-FFF2-40B4-BE49-F238E27FC236}">
                <a16:creationId xmlns:a16="http://schemas.microsoft.com/office/drawing/2014/main" id="{CFF28B5B-F31F-775C-4947-AA55CBEA2ADF}"/>
              </a:ext>
            </a:extLst>
          </p:cNvPr>
          <p:cNvGraphicFramePr>
            <a:graphicFrameLocks noGrp="1"/>
          </p:cNvGraphicFramePr>
          <p:nvPr>
            <p:extLst>
              <p:ext uri="{D42A27DB-BD31-4B8C-83A1-F6EECF244321}">
                <p14:modId xmlns:p14="http://schemas.microsoft.com/office/powerpoint/2010/main" val="801337467"/>
              </p:ext>
            </p:extLst>
          </p:nvPr>
        </p:nvGraphicFramePr>
        <p:xfrm>
          <a:off x="629920" y="922866"/>
          <a:ext cx="8128000" cy="4389120"/>
        </p:xfrm>
        <a:graphic>
          <a:graphicData uri="http://schemas.openxmlformats.org/drawingml/2006/table">
            <a:tbl>
              <a:tblPr>
                <a:tableStyleId>{073A0DAA-6AF3-43AB-8588-CEC1D06C72B9}</a:tableStyleId>
              </a:tblPr>
              <a:tblGrid>
                <a:gridCol w="2011680">
                  <a:extLst>
                    <a:ext uri="{9D8B030D-6E8A-4147-A177-3AD203B41FA5}">
                      <a16:colId xmlns:a16="http://schemas.microsoft.com/office/drawing/2014/main" val="3757758806"/>
                    </a:ext>
                  </a:extLst>
                </a:gridCol>
                <a:gridCol w="6116320">
                  <a:extLst>
                    <a:ext uri="{9D8B030D-6E8A-4147-A177-3AD203B41FA5}">
                      <a16:colId xmlns:a16="http://schemas.microsoft.com/office/drawing/2014/main" val="2455631349"/>
                    </a:ext>
                  </a:extLst>
                </a:gridCol>
              </a:tblGrid>
              <a:tr h="370840">
                <a:tc>
                  <a:txBody>
                    <a:bodyPr/>
                    <a:lstStyle/>
                    <a:p>
                      <a:r>
                        <a:rPr lang="en-US" b="1" dirty="0">
                          <a:solidFill>
                            <a:schemeClr val="bg1"/>
                          </a:solidFill>
                        </a:rPr>
                        <a:t>Our Goals</a:t>
                      </a:r>
                    </a:p>
                  </a:txBody>
                  <a:tcPr>
                    <a:lnR w="12700" cap="flat" cmpd="sng" algn="ctr">
                      <a:solidFill>
                        <a:schemeClr val="tx1"/>
                      </a:solidFill>
                      <a:prstDash val="solid"/>
                      <a:round/>
                      <a:headEnd type="none" w="med" len="med"/>
                      <a:tailEnd type="none" w="med" len="med"/>
                    </a:ln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Create consistency</a:t>
                      </a:r>
                      <a:r>
                        <a:rPr lang="en-US" sz="1800" b="0" baseline="0" dirty="0">
                          <a:solidFill>
                            <a:schemeClr val="tx1"/>
                          </a:solidFill>
                        </a:rPr>
                        <a:t> and respect among teachers and students.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9628987"/>
                  </a:ext>
                </a:extLst>
              </a:tr>
              <a:tr h="370840">
                <a:tc>
                  <a:txBody>
                    <a:bodyPr/>
                    <a:lstStyle/>
                    <a:p>
                      <a:r>
                        <a:rPr lang="en-US" b="1" dirty="0">
                          <a:solidFill>
                            <a:schemeClr val="bg1"/>
                          </a:solidFill>
                        </a:rPr>
                        <a:t>Our Plan</a:t>
                      </a:r>
                    </a:p>
                  </a:txBody>
                  <a:tcPr>
                    <a:lnR w="12700" cap="flat" cmpd="sng" algn="ctr">
                      <a:solidFill>
                        <a:schemeClr val="tx1"/>
                      </a:solidFill>
                      <a:prstDash val="solid"/>
                      <a:round/>
                      <a:headEnd type="none" w="med" len="med"/>
                      <a:tailEnd type="none" w="med" len="med"/>
                    </a:lnR>
                    <a:solidFill>
                      <a:schemeClr val="tx1"/>
                    </a:solidFill>
                  </a:tcPr>
                </a:tc>
                <a:tc>
                  <a:txBody>
                    <a:bodyPr/>
                    <a:lstStyle/>
                    <a:p>
                      <a:r>
                        <a:rPr lang="en-US" sz="1800" b="0" baseline="0" dirty="0">
                          <a:solidFill>
                            <a:schemeClr val="tx1"/>
                          </a:solidFill>
                        </a:rPr>
                        <a:t>Create a culture-reset across the school, including setting clear expectations for classrooms and all common areas.</a:t>
                      </a:r>
                    </a:p>
                    <a:p>
                      <a:endParaRPr lang="en-US" sz="1800" b="0" baseline="0" dirty="0">
                        <a:solidFill>
                          <a:schemeClr val="tx1"/>
                        </a:solidFill>
                      </a:endParaRPr>
                    </a:p>
                    <a:p>
                      <a:r>
                        <a:rPr lang="en-US" sz="1800" b="0" baseline="0" dirty="0">
                          <a:solidFill>
                            <a:schemeClr val="tx1"/>
                          </a:solidFill>
                        </a:rPr>
                        <a:t>Teachers will develop a student culture committee to provide the leadership with input, support, and feedback for improving the learning environment across the school.</a:t>
                      </a:r>
                    </a:p>
                    <a:p>
                      <a:endParaRPr lang="en-US" sz="1800" b="0" baseline="0" dirty="0">
                        <a:solidFill>
                          <a:schemeClr val="tx1"/>
                        </a:solidFill>
                      </a:endParaRPr>
                    </a:p>
                    <a:p>
                      <a:r>
                        <a:rPr lang="en-US" sz="1800" b="0" baseline="0" dirty="0">
                          <a:solidFill>
                            <a:schemeClr val="tx1"/>
                          </a:solidFill>
                        </a:rPr>
                        <a:t>Students will engage in “school citizenship” activities monthly, as developed by the student culture committee.</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9666308"/>
                  </a:ext>
                </a:extLst>
              </a:tr>
              <a:tr h="370840">
                <a:tc>
                  <a:txBody>
                    <a:bodyPr/>
                    <a:lstStyle/>
                    <a:p>
                      <a:r>
                        <a:rPr lang="en-US" b="1" dirty="0">
                          <a:solidFill>
                            <a:schemeClr val="bg1"/>
                          </a:solidFill>
                        </a:rPr>
                        <a:t>Our Measures of Success</a:t>
                      </a:r>
                    </a:p>
                  </a:txBody>
                  <a:tcPr>
                    <a:lnR w="12700" cap="flat" cmpd="sng" algn="ctr">
                      <a:solidFill>
                        <a:schemeClr val="tx1"/>
                      </a:solidFill>
                      <a:prstDash val="solid"/>
                      <a:round/>
                      <a:headEnd type="none" w="med" len="med"/>
                      <a:tailEnd type="none" w="med" len="med"/>
                    </a:ln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baseline="0" dirty="0">
                          <a:solidFill>
                            <a:schemeClr val="tx1"/>
                          </a:solidFill>
                        </a:rPr>
                        <a:t>Improved pro-active culture building in classrooms leading to reduced misbehavior and fewer office referrals.</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762886"/>
                  </a:ext>
                </a:extLst>
              </a:tr>
            </a:tbl>
          </a:graphicData>
        </a:graphic>
      </p:graphicFrame>
      <p:sp>
        <p:nvSpPr>
          <p:cNvPr id="4" name="TextBox 3">
            <a:extLst>
              <a:ext uri="{FF2B5EF4-FFF2-40B4-BE49-F238E27FC236}">
                <a16:creationId xmlns:a16="http://schemas.microsoft.com/office/drawing/2014/main" id="{F49E47C7-8ECF-7EE7-356C-A95B748348E8}"/>
              </a:ext>
            </a:extLst>
          </p:cNvPr>
          <p:cNvSpPr txBox="1"/>
          <p:nvPr/>
        </p:nvSpPr>
        <p:spPr>
          <a:xfrm>
            <a:off x="12328065" y="2748094"/>
            <a:ext cx="2084990" cy="738664"/>
          </a:xfrm>
          <a:prstGeom prst="rect">
            <a:avLst/>
          </a:prstGeom>
          <a:solidFill>
            <a:schemeClr val="accent2"/>
          </a:solidFill>
        </p:spPr>
        <p:txBody>
          <a:bodyPr wrap="square" rtlCol="0">
            <a:spAutoFit/>
          </a:bodyPr>
          <a:lstStyle/>
          <a:p>
            <a:r>
              <a:rPr lang="en-US" sz="1400" b="1" dirty="0"/>
              <a:t>Update:</a:t>
            </a:r>
          </a:p>
          <a:p>
            <a:r>
              <a:rPr lang="en-US" sz="1400" dirty="0"/>
              <a:t>Replace the </a:t>
            </a:r>
            <a:r>
              <a:rPr lang="en-US" sz="1400" b="1" i="1" dirty="0"/>
              <a:t>area of focus </a:t>
            </a:r>
            <a:r>
              <a:rPr lang="en-US" sz="1400" dirty="0"/>
              <a:t>in the headline.</a:t>
            </a:r>
          </a:p>
        </p:txBody>
      </p:sp>
      <p:sp>
        <p:nvSpPr>
          <p:cNvPr id="6" name="TextBox 5">
            <a:extLst>
              <a:ext uri="{FF2B5EF4-FFF2-40B4-BE49-F238E27FC236}">
                <a16:creationId xmlns:a16="http://schemas.microsoft.com/office/drawing/2014/main" id="{1EA0F123-C3E4-A1D1-54DD-03B2B112EFD1}"/>
              </a:ext>
            </a:extLst>
          </p:cNvPr>
          <p:cNvSpPr txBox="1"/>
          <p:nvPr/>
        </p:nvSpPr>
        <p:spPr>
          <a:xfrm>
            <a:off x="-2205584" y="2303004"/>
            <a:ext cx="2084990" cy="3754874"/>
          </a:xfrm>
          <a:prstGeom prst="rect">
            <a:avLst/>
          </a:prstGeom>
          <a:solidFill>
            <a:schemeClr val="accent2"/>
          </a:solidFill>
        </p:spPr>
        <p:txBody>
          <a:bodyPr wrap="square" rtlCol="0">
            <a:spAutoFit/>
          </a:bodyPr>
          <a:lstStyle/>
          <a:p>
            <a:r>
              <a:rPr lang="en-US" sz="1400" b="1" dirty="0"/>
              <a:t>Update:</a:t>
            </a:r>
          </a:p>
          <a:p>
            <a:r>
              <a:rPr lang="en-US" sz="1400" dirty="0"/>
              <a:t>Outline the </a:t>
            </a:r>
            <a:r>
              <a:rPr lang="en-US" sz="1400" b="1" dirty="0"/>
              <a:t>Goals </a:t>
            </a:r>
            <a:r>
              <a:rPr lang="en-US" sz="1400" dirty="0"/>
              <a:t>and the </a:t>
            </a:r>
            <a:r>
              <a:rPr lang="en-US" sz="1400" b="1" dirty="0"/>
              <a:t>Plan </a:t>
            </a:r>
            <a:r>
              <a:rPr lang="en-US" sz="1400" dirty="0"/>
              <a:t>you have for addressing your school’s area for improvement. The  </a:t>
            </a:r>
            <a:r>
              <a:rPr lang="en-US" sz="1400" b="1" dirty="0"/>
              <a:t>Goal/s</a:t>
            </a:r>
            <a:r>
              <a:rPr lang="en-US" sz="1400" dirty="0"/>
              <a:t> should be (a) high-level statements of what success will look and feel like in your school – </a:t>
            </a:r>
            <a:r>
              <a:rPr lang="en-US" sz="1400" i="1" dirty="0"/>
              <a:t>what’s the impact?</a:t>
            </a:r>
          </a:p>
          <a:p>
            <a:r>
              <a:rPr lang="en-US" sz="1400" dirty="0"/>
              <a:t>The </a:t>
            </a:r>
            <a:r>
              <a:rPr lang="en-US" sz="1400" b="1" dirty="0"/>
              <a:t>Plan</a:t>
            </a:r>
            <a:r>
              <a:rPr lang="en-US" sz="1400" dirty="0"/>
              <a:t> should include examples of granular steps you will take to make progress towards your goal/s.</a:t>
            </a:r>
          </a:p>
        </p:txBody>
      </p:sp>
      <p:sp>
        <p:nvSpPr>
          <p:cNvPr id="7" name="TextBox 6">
            <a:extLst>
              <a:ext uri="{FF2B5EF4-FFF2-40B4-BE49-F238E27FC236}">
                <a16:creationId xmlns:a16="http://schemas.microsoft.com/office/drawing/2014/main" id="{0C5CA642-0074-6F93-8497-F2A626481C4F}"/>
              </a:ext>
            </a:extLst>
          </p:cNvPr>
          <p:cNvSpPr txBox="1"/>
          <p:nvPr/>
        </p:nvSpPr>
        <p:spPr>
          <a:xfrm>
            <a:off x="-3168594" y="167591"/>
            <a:ext cx="3048000" cy="1815882"/>
          </a:xfrm>
          <a:prstGeom prst="rect">
            <a:avLst/>
          </a:prstGeom>
          <a:solidFill>
            <a:schemeClr val="bg2"/>
          </a:solidFill>
        </p:spPr>
        <p:txBody>
          <a:bodyPr wrap="square" rtlCol="0">
            <a:spAutoFit/>
          </a:bodyPr>
          <a:lstStyle/>
          <a:p>
            <a:r>
              <a:rPr lang="en-US" sz="1400" b="1" dirty="0"/>
              <a:t>Consideration:</a:t>
            </a:r>
          </a:p>
          <a:p>
            <a:r>
              <a:rPr lang="en-US" sz="1400" dirty="0"/>
              <a:t>This slide is optional.</a:t>
            </a:r>
          </a:p>
          <a:p>
            <a:endParaRPr lang="en-US" sz="1400" dirty="0"/>
          </a:p>
          <a:p>
            <a:r>
              <a:rPr lang="en-US" sz="1400" dirty="0"/>
              <a:t>If your leadership team has thought through next steps, it provides an opportunity for you to elicit teacher reactions/feedback.</a:t>
            </a:r>
          </a:p>
          <a:p>
            <a:endParaRPr lang="en-US" sz="1400" dirty="0"/>
          </a:p>
        </p:txBody>
      </p:sp>
    </p:spTree>
    <p:extLst>
      <p:ext uri="{BB962C8B-B14F-4D97-AF65-F5344CB8AC3E}">
        <p14:creationId xmlns:p14="http://schemas.microsoft.com/office/powerpoint/2010/main" val="2535289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er the next five years, we will:">
            <a:extLst>
              <a:ext uri="{FF2B5EF4-FFF2-40B4-BE49-F238E27FC236}">
                <a16:creationId xmlns:a16="http://schemas.microsoft.com/office/drawing/2014/main" id="{52A1365F-3DED-A504-CFB1-8B9130D5EBD5}"/>
              </a:ext>
            </a:extLst>
          </p:cNvPr>
          <p:cNvSpPr txBox="1"/>
          <p:nvPr/>
        </p:nvSpPr>
        <p:spPr>
          <a:xfrm>
            <a:off x="2929971" y="2077327"/>
            <a:ext cx="6332057" cy="55912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400" tIns="25400" rIns="25400" bIns="25400" anchor="ctr">
            <a:spAutoFit/>
          </a:bodyPr>
          <a:lstStyle>
            <a:lvl1pPr>
              <a:lnSpc>
                <a:spcPct val="120000"/>
              </a:lnSpc>
              <a:defRPr sz="6500" spc="65">
                <a:solidFill>
                  <a:srgbClr val="346E72"/>
                </a:solidFill>
                <a:latin typeface="Zangezi08_Trial SemiLight"/>
                <a:ea typeface="Zangezi08_Trial SemiLight"/>
                <a:cs typeface="Zangezi08_Trial SemiLight"/>
                <a:sym typeface="Zangezi08_Trial SemiLight"/>
              </a:defRPr>
            </a:lvl1pPr>
          </a:lstStyle>
          <a:p>
            <a:pPr algn="ctr">
              <a:lnSpc>
                <a:spcPct val="100000"/>
              </a:lnSpc>
            </a:pPr>
            <a:r>
              <a:rPr lang="en-US" sz="3300" dirty="0">
                <a:solidFill>
                  <a:schemeClr val="tx1"/>
                </a:solidFill>
                <a:latin typeface="+mj-lt"/>
              </a:rPr>
              <a:t>Feedback on Our Plan</a:t>
            </a:r>
            <a:endParaRPr sz="3300" b="1" dirty="0">
              <a:solidFill>
                <a:schemeClr val="tx1"/>
              </a:solidFill>
              <a:latin typeface="+mj-lt"/>
            </a:endParaRPr>
          </a:p>
        </p:txBody>
      </p:sp>
      <p:sp>
        <p:nvSpPr>
          <p:cNvPr id="3" name="Advocate for smarter policies that will improve school experiences for students across the country">
            <a:extLst>
              <a:ext uri="{FF2B5EF4-FFF2-40B4-BE49-F238E27FC236}">
                <a16:creationId xmlns:a16="http://schemas.microsoft.com/office/drawing/2014/main" id="{A42F4F7B-F05D-33FA-C827-EED59BA5C29A}"/>
              </a:ext>
            </a:extLst>
          </p:cNvPr>
          <p:cNvSpPr txBox="1"/>
          <p:nvPr/>
        </p:nvSpPr>
        <p:spPr>
          <a:xfrm>
            <a:off x="8204233" y="3967630"/>
            <a:ext cx="2736214" cy="88229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400" tIns="25400" rIns="25400" bIns="25400" anchor="t">
            <a:spAutoFit/>
          </a:bodyPr>
          <a:lstStyle/>
          <a:p>
            <a:pPr marL="0" indent="0">
              <a:spcAft>
                <a:spcPts val="1200"/>
              </a:spcAft>
              <a:buNone/>
            </a:pPr>
            <a:r>
              <a:rPr lang="en-US" dirty="0"/>
              <a:t>How can teachers support the initiative for improvement in this area?</a:t>
            </a:r>
          </a:p>
        </p:txBody>
      </p:sp>
      <p:sp>
        <p:nvSpPr>
          <p:cNvPr id="4" name="Show what’s possible  when students have access to the school experiences they deserve">
            <a:extLst>
              <a:ext uri="{FF2B5EF4-FFF2-40B4-BE49-F238E27FC236}">
                <a16:creationId xmlns:a16="http://schemas.microsoft.com/office/drawing/2014/main" id="{1F56B7A9-177C-F25B-ED8E-003AFD68752C}"/>
              </a:ext>
            </a:extLst>
          </p:cNvPr>
          <p:cNvSpPr txBox="1"/>
          <p:nvPr/>
        </p:nvSpPr>
        <p:spPr>
          <a:xfrm>
            <a:off x="4727894" y="3986527"/>
            <a:ext cx="2736213" cy="88229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400" tIns="25400" rIns="25400" bIns="25400" anchor="t">
            <a:spAutoFit/>
          </a:bodyPr>
          <a:lstStyle/>
          <a:p>
            <a:pPr marL="0" indent="0">
              <a:spcAft>
                <a:spcPts val="1200"/>
              </a:spcAft>
              <a:buNone/>
            </a:pPr>
            <a:r>
              <a:rPr lang="en-US" dirty="0"/>
              <a:t>What else can the school do to improve in this area?</a:t>
            </a:r>
          </a:p>
        </p:txBody>
      </p:sp>
      <p:grpSp>
        <p:nvGrpSpPr>
          <p:cNvPr id="6" name="Group">
            <a:extLst>
              <a:ext uri="{FF2B5EF4-FFF2-40B4-BE49-F238E27FC236}">
                <a16:creationId xmlns:a16="http://schemas.microsoft.com/office/drawing/2014/main" id="{30C8732B-2BFD-C3FB-CC88-FE5ECF934F9F}"/>
              </a:ext>
            </a:extLst>
          </p:cNvPr>
          <p:cNvGrpSpPr/>
          <p:nvPr/>
        </p:nvGrpSpPr>
        <p:grpSpPr>
          <a:xfrm>
            <a:off x="2380965" y="3243669"/>
            <a:ext cx="477718" cy="465608"/>
            <a:chOff x="0" y="0"/>
            <a:chExt cx="955435" cy="931214"/>
          </a:xfrm>
        </p:grpSpPr>
        <p:sp>
          <p:nvSpPr>
            <p:cNvPr id="7" name="Shape">
              <a:extLst>
                <a:ext uri="{FF2B5EF4-FFF2-40B4-BE49-F238E27FC236}">
                  <a16:creationId xmlns:a16="http://schemas.microsoft.com/office/drawing/2014/main" id="{A07C5448-DE47-6660-D030-ECF787273BA2}"/>
                </a:ext>
              </a:extLst>
            </p:cNvPr>
            <p:cNvSpPr/>
            <p:nvPr/>
          </p:nvSpPr>
          <p:spPr>
            <a:xfrm>
              <a:off x="102551" y="0"/>
              <a:ext cx="750332" cy="931214"/>
            </a:xfrm>
            <a:custGeom>
              <a:avLst/>
              <a:gdLst/>
              <a:ahLst/>
              <a:cxnLst>
                <a:cxn ang="0">
                  <a:pos x="wd2" y="hd2"/>
                </a:cxn>
                <a:cxn ang="5400000">
                  <a:pos x="wd2" y="hd2"/>
                </a:cxn>
                <a:cxn ang="10800000">
                  <a:pos x="wd2" y="hd2"/>
                </a:cxn>
                <a:cxn ang="16200000">
                  <a:pos x="wd2" y="hd2"/>
                </a:cxn>
              </a:cxnLst>
              <a:rect l="0" t="0" r="r" b="b"/>
              <a:pathLst>
                <a:path w="21600" h="21600" extrusionOk="0">
                  <a:moveTo>
                    <a:pt x="5410" y="0"/>
                  </a:moveTo>
                  <a:lnTo>
                    <a:pt x="21600" y="0"/>
                  </a:lnTo>
                  <a:lnTo>
                    <a:pt x="21600" y="13324"/>
                  </a:lnTo>
                  <a:lnTo>
                    <a:pt x="11329" y="21600"/>
                  </a:lnTo>
                  <a:lnTo>
                    <a:pt x="0" y="21600"/>
                  </a:lnTo>
                  <a:lnTo>
                    <a:pt x="0" y="13161"/>
                  </a:lnTo>
                  <a:lnTo>
                    <a:pt x="5410" y="0"/>
                  </a:lnTo>
                  <a:close/>
                </a:path>
              </a:pathLst>
            </a:custGeom>
            <a:solidFill>
              <a:srgbClr val="E2EDDD"/>
            </a:solidFill>
            <a:ln w="12700" cap="flat">
              <a:noFill/>
              <a:miter lim="400000"/>
            </a:ln>
            <a:effectLst/>
          </p:spPr>
          <p:txBody>
            <a:bodyPr wrap="square" lIns="25400" tIns="25400" rIns="25400" bIns="25400" numCol="1" anchor="ctr">
              <a:noAutofit/>
            </a:bodyPr>
            <a:lstStyle/>
            <a:p>
              <a:endParaRPr sz="1125">
                <a:solidFill>
                  <a:schemeClr val="tx1"/>
                </a:solidFill>
              </a:endParaRPr>
            </a:p>
          </p:txBody>
        </p:sp>
        <p:sp>
          <p:nvSpPr>
            <p:cNvPr id="8" name="1">
              <a:extLst>
                <a:ext uri="{FF2B5EF4-FFF2-40B4-BE49-F238E27FC236}">
                  <a16:creationId xmlns:a16="http://schemas.microsoft.com/office/drawing/2014/main" id="{31C3A945-2A15-9C7C-4598-3A0E1B3E3986}"/>
                </a:ext>
              </a:extLst>
            </p:cNvPr>
            <p:cNvSpPr txBox="1"/>
            <p:nvPr/>
          </p:nvSpPr>
          <p:spPr>
            <a:xfrm>
              <a:off x="0" y="185786"/>
              <a:ext cx="955435" cy="559639"/>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numCol="1" anchor="ctr">
              <a:spAutoFit/>
            </a:bodyPr>
            <a:lstStyle>
              <a:lvl1pPr>
                <a:lnSpc>
                  <a:spcPct val="90000"/>
                </a:lnSpc>
                <a:defRPr sz="3000" spc="0"/>
              </a:lvl1pPr>
            </a:lstStyle>
            <a:p>
              <a:pPr algn="ctr"/>
              <a:r>
                <a:rPr sz="1650" b="1">
                  <a:solidFill>
                    <a:schemeClr val="tx1"/>
                  </a:solidFill>
                  <a:latin typeface="+mj-lt"/>
                </a:rPr>
                <a:t>1</a:t>
              </a:r>
            </a:p>
          </p:txBody>
        </p:sp>
      </p:grpSp>
      <p:grpSp>
        <p:nvGrpSpPr>
          <p:cNvPr id="9" name="Group">
            <a:extLst>
              <a:ext uri="{FF2B5EF4-FFF2-40B4-BE49-F238E27FC236}">
                <a16:creationId xmlns:a16="http://schemas.microsoft.com/office/drawing/2014/main" id="{57E2108D-1417-A5E8-EC29-1A20D6098045}"/>
              </a:ext>
            </a:extLst>
          </p:cNvPr>
          <p:cNvGrpSpPr/>
          <p:nvPr/>
        </p:nvGrpSpPr>
        <p:grpSpPr>
          <a:xfrm>
            <a:off x="5882943" y="3243669"/>
            <a:ext cx="477718" cy="465608"/>
            <a:chOff x="0" y="0"/>
            <a:chExt cx="955435" cy="931214"/>
          </a:xfrm>
        </p:grpSpPr>
        <p:sp>
          <p:nvSpPr>
            <p:cNvPr id="10" name="Shape">
              <a:extLst>
                <a:ext uri="{FF2B5EF4-FFF2-40B4-BE49-F238E27FC236}">
                  <a16:creationId xmlns:a16="http://schemas.microsoft.com/office/drawing/2014/main" id="{56FD466E-1BFD-ABD7-5FCC-86F3811E6CB3}"/>
                </a:ext>
              </a:extLst>
            </p:cNvPr>
            <p:cNvSpPr/>
            <p:nvPr/>
          </p:nvSpPr>
          <p:spPr>
            <a:xfrm>
              <a:off x="102551" y="0"/>
              <a:ext cx="750332" cy="931214"/>
            </a:xfrm>
            <a:custGeom>
              <a:avLst/>
              <a:gdLst/>
              <a:ahLst/>
              <a:cxnLst>
                <a:cxn ang="0">
                  <a:pos x="wd2" y="hd2"/>
                </a:cxn>
                <a:cxn ang="5400000">
                  <a:pos x="wd2" y="hd2"/>
                </a:cxn>
                <a:cxn ang="10800000">
                  <a:pos x="wd2" y="hd2"/>
                </a:cxn>
                <a:cxn ang="16200000">
                  <a:pos x="wd2" y="hd2"/>
                </a:cxn>
              </a:cxnLst>
              <a:rect l="0" t="0" r="r" b="b"/>
              <a:pathLst>
                <a:path w="21600" h="21600" extrusionOk="0">
                  <a:moveTo>
                    <a:pt x="5410" y="0"/>
                  </a:moveTo>
                  <a:lnTo>
                    <a:pt x="21600" y="0"/>
                  </a:lnTo>
                  <a:lnTo>
                    <a:pt x="21600" y="13324"/>
                  </a:lnTo>
                  <a:lnTo>
                    <a:pt x="11329" y="21600"/>
                  </a:lnTo>
                  <a:lnTo>
                    <a:pt x="0" y="21600"/>
                  </a:lnTo>
                  <a:lnTo>
                    <a:pt x="0" y="13161"/>
                  </a:lnTo>
                  <a:lnTo>
                    <a:pt x="5410" y="0"/>
                  </a:lnTo>
                  <a:close/>
                </a:path>
              </a:pathLst>
            </a:custGeom>
            <a:solidFill>
              <a:srgbClr val="E2EDDD"/>
            </a:solidFill>
            <a:ln w="12700" cap="flat">
              <a:noFill/>
              <a:miter lim="400000"/>
            </a:ln>
            <a:effectLst/>
          </p:spPr>
          <p:txBody>
            <a:bodyPr wrap="square" lIns="25400" tIns="25400" rIns="25400" bIns="25400" numCol="1" anchor="ctr">
              <a:noAutofit/>
            </a:bodyPr>
            <a:lstStyle/>
            <a:p>
              <a:endParaRPr sz="1125">
                <a:solidFill>
                  <a:schemeClr val="tx1"/>
                </a:solidFill>
              </a:endParaRPr>
            </a:p>
          </p:txBody>
        </p:sp>
        <p:sp>
          <p:nvSpPr>
            <p:cNvPr id="11" name="2">
              <a:extLst>
                <a:ext uri="{FF2B5EF4-FFF2-40B4-BE49-F238E27FC236}">
                  <a16:creationId xmlns:a16="http://schemas.microsoft.com/office/drawing/2014/main" id="{8D616F52-D928-C83D-595B-70539283C556}"/>
                </a:ext>
              </a:extLst>
            </p:cNvPr>
            <p:cNvSpPr txBox="1"/>
            <p:nvPr/>
          </p:nvSpPr>
          <p:spPr>
            <a:xfrm>
              <a:off x="0" y="185788"/>
              <a:ext cx="955435" cy="559639"/>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numCol="1" anchor="ctr">
              <a:spAutoFit/>
            </a:bodyPr>
            <a:lstStyle>
              <a:lvl1pPr>
                <a:lnSpc>
                  <a:spcPct val="90000"/>
                </a:lnSpc>
                <a:defRPr sz="3000" spc="0"/>
              </a:lvl1pPr>
            </a:lstStyle>
            <a:p>
              <a:pPr algn="ctr"/>
              <a:r>
                <a:rPr sz="1650" b="1">
                  <a:solidFill>
                    <a:schemeClr val="tx1"/>
                  </a:solidFill>
                  <a:latin typeface="+mj-lt"/>
                </a:rPr>
                <a:t>2</a:t>
              </a:r>
            </a:p>
          </p:txBody>
        </p:sp>
      </p:grpSp>
      <p:grpSp>
        <p:nvGrpSpPr>
          <p:cNvPr id="12" name="Group">
            <a:extLst>
              <a:ext uri="{FF2B5EF4-FFF2-40B4-BE49-F238E27FC236}">
                <a16:creationId xmlns:a16="http://schemas.microsoft.com/office/drawing/2014/main" id="{BC61F3C7-0222-0931-4A19-70E7A4D05AA1}"/>
              </a:ext>
            </a:extLst>
          </p:cNvPr>
          <p:cNvGrpSpPr/>
          <p:nvPr/>
        </p:nvGrpSpPr>
        <p:grpSpPr>
          <a:xfrm>
            <a:off x="9333645" y="3243669"/>
            <a:ext cx="477718" cy="465608"/>
            <a:chOff x="0" y="0"/>
            <a:chExt cx="955435" cy="931214"/>
          </a:xfrm>
        </p:grpSpPr>
        <p:sp>
          <p:nvSpPr>
            <p:cNvPr id="13" name="Shape">
              <a:extLst>
                <a:ext uri="{FF2B5EF4-FFF2-40B4-BE49-F238E27FC236}">
                  <a16:creationId xmlns:a16="http://schemas.microsoft.com/office/drawing/2014/main" id="{BE9CCBD4-ABD9-2029-7F6A-8F3266467FA7}"/>
                </a:ext>
              </a:extLst>
            </p:cNvPr>
            <p:cNvSpPr/>
            <p:nvPr/>
          </p:nvSpPr>
          <p:spPr>
            <a:xfrm>
              <a:off x="102551" y="0"/>
              <a:ext cx="750332" cy="931214"/>
            </a:xfrm>
            <a:custGeom>
              <a:avLst/>
              <a:gdLst/>
              <a:ahLst/>
              <a:cxnLst>
                <a:cxn ang="0">
                  <a:pos x="wd2" y="hd2"/>
                </a:cxn>
                <a:cxn ang="5400000">
                  <a:pos x="wd2" y="hd2"/>
                </a:cxn>
                <a:cxn ang="10800000">
                  <a:pos x="wd2" y="hd2"/>
                </a:cxn>
                <a:cxn ang="16200000">
                  <a:pos x="wd2" y="hd2"/>
                </a:cxn>
              </a:cxnLst>
              <a:rect l="0" t="0" r="r" b="b"/>
              <a:pathLst>
                <a:path w="21600" h="21600" extrusionOk="0">
                  <a:moveTo>
                    <a:pt x="5410" y="0"/>
                  </a:moveTo>
                  <a:lnTo>
                    <a:pt x="21600" y="0"/>
                  </a:lnTo>
                  <a:lnTo>
                    <a:pt x="21600" y="13324"/>
                  </a:lnTo>
                  <a:lnTo>
                    <a:pt x="11329" y="21600"/>
                  </a:lnTo>
                  <a:lnTo>
                    <a:pt x="0" y="21600"/>
                  </a:lnTo>
                  <a:lnTo>
                    <a:pt x="0" y="13161"/>
                  </a:lnTo>
                  <a:lnTo>
                    <a:pt x="5410" y="0"/>
                  </a:lnTo>
                  <a:close/>
                </a:path>
              </a:pathLst>
            </a:custGeom>
            <a:solidFill>
              <a:srgbClr val="E2EDDD"/>
            </a:solidFill>
            <a:ln w="12700" cap="flat">
              <a:noFill/>
              <a:miter lim="400000"/>
            </a:ln>
            <a:effectLst/>
          </p:spPr>
          <p:txBody>
            <a:bodyPr wrap="square" lIns="25400" tIns="25400" rIns="25400" bIns="25400" numCol="1" anchor="ctr">
              <a:noAutofit/>
            </a:bodyPr>
            <a:lstStyle/>
            <a:p>
              <a:endParaRPr sz="1125">
                <a:solidFill>
                  <a:schemeClr val="tx1"/>
                </a:solidFill>
              </a:endParaRPr>
            </a:p>
          </p:txBody>
        </p:sp>
        <p:sp>
          <p:nvSpPr>
            <p:cNvPr id="14" name="3">
              <a:extLst>
                <a:ext uri="{FF2B5EF4-FFF2-40B4-BE49-F238E27FC236}">
                  <a16:creationId xmlns:a16="http://schemas.microsoft.com/office/drawing/2014/main" id="{99779A4E-01BD-D56E-B413-211713B9E6F7}"/>
                </a:ext>
              </a:extLst>
            </p:cNvPr>
            <p:cNvSpPr txBox="1"/>
            <p:nvPr/>
          </p:nvSpPr>
          <p:spPr>
            <a:xfrm>
              <a:off x="0" y="185788"/>
              <a:ext cx="955435" cy="559639"/>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numCol="1" anchor="ctr">
              <a:spAutoFit/>
            </a:bodyPr>
            <a:lstStyle>
              <a:lvl1pPr>
                <a:lnSpc>
                  <a:spcPct val="90000"/>
                </a:lnSpc>
                <a:defRPr sz="3000" spc="0"/>
              </a:lvl1pPr>
            </a:lstStyle>
            <a:p>
              <a:pPr algn="ctr"/>
              <a:r>
                <a:rPr sz="1650" b="1">
                  <a:solidFill>
                    <a:schemeClr val="tx1"/>
                  </a:solidFill>
                  <a:latin typeface="+mj-lt"/>
                </a:rPr>
                <a:t>3</a:t>
              </a:r>
            </a:p>
          </p:txBody>
        </p:sp>
      </p:grpSp>
      <p:sp>
        <p:nvSpPr>
          <p:cNvPr id="39" name="Shift the focus of leaders and influencers from the achievement gap to the opportunity gap">
            <a:extLst>
              <a:ext uri="{FF2B5EF4-FFF2-40B4-BE49-F238E27FC236}">
                <a16:creationId xmlns:a16="http://schemas.microsoft.com/office/drawing/2014/main" id="{719E8C7F-6492-6B7A-F6BC-D33749D3EFAE}"/>
              </a:ext>
            </a:extLst>
          </p:cNvPr>
          <p:cNvSpPr txBox="1"/>
          <p:nvPr/>
        </p:nvSpPr>
        <p:spPr>
          <a:xfrm>
            <a:off x="1251553" y="3986527"/>
            <a:ext cx="2736214" cy="115929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400" tIns="25400" rIns="25400" bIns="25400" anchor="t">
            <a:spAutoFit/>
          </a:bodyPr>
          <a:lstStyle/>
          <a:p>
            <a:pPr marL="0" indent="0">
              <a:spcAft>
                <a:spcPts val="1200"/>
              </a:spcAft>
              <a:buNone/>
            </a:pPr>
            <a:r>
              <a:rPr lang="en-US" dirty="0"/>
              <a:t>What other aspects of </a:t>
            </a:r>
            <a:r>
              <a:rPr lang="en-US" b="1" dirty="0"/>
              <a:t>our area for improvement </a:t>
            </a:r>
            <a:r>
              <a:rPr lang="en-US" dirty="0"/>
              <a:t>should the leadership team consider?</a:t>
            </a:r>
            <a:endParaRPr lang="en-US" b="1" dirty="0"/>
          </a:p>
        </p:txBody>
      </p:sp>
      <p:sp>
        <p:nvSpPr>
          <p:cNvPr id="23" name="Footer Placeholder 22">
            <a:extLst>
              <a:ext uri="{FF2B5EF4-FFF2-40B4-BE49-F238E27FC236}">
                <a16:creationId xmlns:a16="http://schemas.microsoft.com/office/drawing/2014/main" id="{5914FE29-4C66-5676-7C02-139D35F98DF9}"/>
              </a:ext>
            </a:extLst>
          </p:cNvPr>
          <p:cNvSpPr>
            <a:spLocks noGrp="1"/>
          </p:cNvSpPr>
          <p:nvPr>
            <p:ph type="ftr" sz="quarter" idx="3"/>
          </p:nvPr>
        </p:nvSpPr>
        <p:spPr/>
        <p:txBody>
          <a:bodyPr/>
          <a:lstStyle/>
          <a:p>
            <a:r>
              <a:rPr lang="en-US"/>
              <a:t>Insight Survey Results</a:t>
            </a:r>
          </a:p>
        </p:txBody>
      </p:sp>
      <p:sp>
        <p:nvSpPr>
          <p:cNvPr id="5" name="TextBox 4">
            <a:extLst>
              <a:ext uri="{FF2B5EF4-FFF2-40B4-BE49-F238E27FC236}">
                <a16:creationId xmlns:a16="http://schemas.microsoft.com/office/drawing/2014/main" id="{0EA5079E-CC95-61F5-3EA3-2BF5F6F119E1}"/>
              </a:ext>
            </a:extLst>
          </p:cNvPr>
          <p:cNvSpPr txBox="1"/>
          <p:nvPr/>
        </p:nvSpPr>
        <p:spPr>
          <a:xfrm>
            <a:off x="-2788067" y="3873675"/>
            <a:ext cx="2533650" cy="1384995"/>
          </a:xfrm>
          <a:prstGeom prst="rect">
            <a:avLst/>
          </a:prstGeom>
          <a:solidFill>
            <a:schemeClr val="accent2"/>
          </a:solidFill>
        </p:spPr>
        <p:txBody>
          <a:bodyPr wrap="square" rtlCol="0">
            <a:spAutoFit/>
          </a:bodyPr>
          <a:lstStyle/>
          <a:p>
            <a:r>
              <a:rPr lang="en-US" sz="1400" b="1" dirty="0"/>
              <a:t>Update:</a:t>
            </a:r>
          </a:p>
          <a:p>
            <a:r>
              <a:rPr lang="en-US" sz="1400" dirty="0"/>
              <a:t>Replace </a:t>
            </a:r>
            <a:r>
              <a:rPr lang="en-US" sz="1400" b="1" dirty="0"/>
              <a:t>“our area for improvement” </a:t>
            </a:r>
            <a:r>
              <a:rPr lang="en-US" sz="1400" dirty="0"/>
              <a:t>with the areas for improvement identified on the proceeding slide.</a:t>
            </a:r>
          </a:p>
        </p:txBody>
      </p:sp>
      <p:sp>
        <p:nvSpPr>
          <p:cNvPr id="15" name="TextBox 14">
            <a:extLst>
              <a:ext uri="{FF2B5EF4-FFF2-40B4-BE49-F238E27FC236}">
                <a16:creationId xmlns:a16="http://schemas.microsoft.com/office/drawing/2014/main" id="{BFFAE1B2-0990-4877-8A3F-9B6420AB516B}"/>
              </a:ext>
            </a:extLst>
          </p:cNvPr>
          <p:cNvSpPr txBox="1"/>
          <p:nvPr/>
        </p:nvSpPr>
        <p:spPr>
          <a:xfrm>
            <a:off x="-2525717" y="738499"/>
            <a:ext cx="2228850" cy="2462213"/>
          </a:xfrm>
          <a:prstGeom prst="rect">
            <a:avLst/>
          </a:prstGeom>
          <a:solidFill>
            <a:schemeClr val="bg2"/>
          </a:solidFill>
        </p:spPr>
        <p:txBody>
          <a:bodyPr wrap="square" rtlCol="0">
            <a:spAutoFit/>
          </a:bodyPr>
          <a:lstStyle/>
          <a:p>
            <a:r>
              <a:rPr lang="en-US" sz="1400" b="1" dirty="0"/>
              <a:t>Consideration:</a:t>
            </a:r>
          </a:p>
          <a:p>
            <a:r>
              <a:rPr lang="en-US" sz="1400" dirty="0"/>
              <a:t>This is a follow-up to the previous slide and is optional.</a:t>
            </a:r>
          </a:p>
          <a:p>
            <a:endParaRPr lang="en-US" sz="1400" dirty="0"/>
          </a:p>
          <a:p>
            <a:r>
              <a:rPr lang="en-US" sz="1400" dirty="0"/>
              <a:t>We suggest including this only if you have the capacity to incorporate teacher feedback into your plan to address needs.</a:t>
            </a:r>
          </a:p>
        </p:txBody>
      </p:sp>
    </p:spTree>
    <p:extLst>
      <p:ext uri="{BB962C8B-B14F-4D97-AF65-F5344CB8AC3E}">
        <p14:creationId xmlns:p14="http://schemas.microsoft.com/office/powerpoint/2010/main" val="197087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E909A9-B301-82FE-1A4A-0461E5DB857C}"/>
              </a:ext>
            </a:extLst>
          </p:cNvPr>
          <p:cNvSpPr>
            <a:spLocks noGrp="1"/>
          </p:cNvSpPr>
          <p:nvPr>
            <p:ph type="body" sz="quarter" idx="13"/>
          </p:nvPr>
        </p:nvSpPr>
        <p:spPr>
          <a:xfrm>
            <a:off x="575754" y="1075532"/>
            <a:ext cx="3132646" cy="3454400"/>
          </a:xfrm>
        </p:spPr>
        <p:txBody>
          <a:bodyPr/>
          <a:lstStyle/>
          <a:p>
            <a:r>
              <a:rPr lang="en-US" sz="4000">
                <a:latin typeface="+mj-lt"/>
              </a:rPr>
              <a:t>Our Agenda</a:t>
            </a:r>
          </a:p>
        </p:txBody>
      </p:sp>
      <p:sp>
        <p:nvSpPr>
          <p:cNvPr id="11" name="Text Placeholder 2">
            <a:extLst>
              <a:ext uri="{FF2B5EF4-FFF2-40B4-BE49-F238E27FC236}">
                <a16:creationId xmlns:a16="http://schemas.microsoft.com/office/drawing/2014/main" id="{52548E03-FF6F-0ED1-5E51-C12C41A78F29}"/>
              </a:ext>
            </a:extLst>
          </p:cNvPr>
          <p:cNvSpPr txBox="1">
            <a:spLocks/>
          </p:cNvSpPr>
          <p:nvPr/>
        </p:nvSpPr>
        <p:spPr>
          <a:xfrm>
            <a:off x="5350934" y="1075532"/>
            <a:ext cx="5075767" cy="435133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t>Introduction to Insight</a:t>
            </a:r>
            <a:br>
              <a:rPr lang="en-US" sz="2400" dirty="0"/>
            </a:br>
            <a:r>
              <a:rPr lang="en-US" sz="2400" i="1" dirty="0"/>
              <a:t>5 minutes</a:t>
            </a:r>
          </a:p>
          <a:p>
            <a:pPr marL="457200" indent="-457200">
              <a:buFont typeface="+mj-lt"/>
              <a:buAutoNum type="arabicPeriod"/>
            </a:pPr>
            <a:r>
              <a:rPr lang="en-US" sz="2400" dirty="0"/>
              <a:t>Overview of our results</a:t>
            </a:r>
            <a:br>
              <a:rPr lang="en-US" sz="2400" dirty="0"/>
            </a:br>
            <a:r>
              <a:rPr lang="en-US" sz="2400" i="1" dirty="0"/>
              <a:t>15 minutes</a:t>
            </a:r>
          </a:p>
          <a:p>
            <a:pPr marL="457200" indent="-457200">
              <a:buFont typeface="+mj-lt"/>
              <a:buAutoNum type="arabicPeriod"/>
            </a:pPr>
            <a:r>
              <a:rPr lang="en-US" sz="2400" dirty="0"/>
              <a:t>Unpacking our area for improvement</a:t>
            </a:r>
            <a:br>
              <a:rPr lang="en-US" sz="2400" dirty="0"/>
            </a:br>
            <a:r>
              <a:rPr lang="en-US" sz="2400" i="1" dirty="0"/>
              <a:t>15 minutes</a:t>
            </a:r>
          </a:p>
          <a:p>
            <a:pPr marL="457200" indent="-457200">
              <a:buFont typeface="+mj-lt"/>
              <a:buAutoNum type="arabicPeriod"/>
            </a:pPr>
            <a:r>
              <a:rPr lang="en-US" sz="2400" b="1" dirty="0"/>
              <a:t>Q&amp;A</a:t>
            </a:r>
            <a:br>
              <a:rPr lang="en-US" sz="2400" b="1" dirty="0"/>
            </a:br>
            <a:r>
              <a:rPr lang="en-US" sz="2400" b="1" i="1" dirty="0"/>
              <a:t>5 minutes</a:t>
            </a:r>
          </a:p>
          <a:p>
            <a:pPr marL="457200" indent="-457200">
              <a:buFont typeface="+mj-lt"/>
              <a:buAutoNum type="arabicPeriod"/>
            </a:pPr>
            <a:r>
              <a:rPr lang="en-US" sz="2400" dirty="0"/>
              <a:t>Closing</a:t>
            </a:r>
            <a:br>
              <a:rPr lang="en-US" sz="2400" dirty="0"/>
            </a:br>
            <a:r>
              <a:rPr lang="en-US" sz="2400" i="1" dirty="0"/>
              <a:t>5 minutes</a:t>
            </a:r>
          </a:p>
        </p:txBody>
      </p:sp>
      <p:sp>
        <p:nvSpPr>
          <p:cNvPr id="14" name="Footer Placeholder 13">
            <a:extLst>
              <a:ext uri="{FF2B5EF4-FFF2-40B4-BE49-F238E27FC236}">
                <a16:creationId xmlns:a16="http://schemas.microsoft.com/office/drawing/2014/main" id="{6053A8E6-794B-AD0E-5F7E-8CD98DD534C4}"/>
              </a:ext>
            </a:extLst>
          </p:cNvPr>
          <p:cNvSpPr>
            <a:spLocks noGrp="1"/>
          </p:cNvSpPr>
          <p:nvPr>
            <p:ph type="ftr" sz="quarter" idx="3"/>
          </p:nvPr>
        </p:nvSpPr>
        <p:spPr/>
        <p:txBody>
          <a:bodyPr/>
          <a:lstStyle/>
          <a:p>
            <a:pPr algn="r"/>
            <a:r>
              <a:rPr lang="en-US" dirty="0"/>
              <a:t>Insight Survey Results</a:t>
            </a:r>
          </a:p>
        </p:txBody>
      </p:sp>
      <p:sp>
        <p:nvSpPr>
          <p:cNvPr id="4" name="TextBox 3">
            <a:extLst>
              <a:ext uri="{FF2B5EF4-FFF2-40B4-BE49-F238E27FC236}">
                <a16:creationId xmlns:a16="http://schemas.microsoft.com/office/drawing/2014/main" id="{8BE12AE1-26E2-F0E1-A409-55581B166F54}"/>
              </a:ext>
            </a:extLst>
          </p:cNvPr>
          <p:cNvSpPr txBox="1"/>
          <p:nvPr/>
        </p:nvSpPr>
        <p:spPr>
          <a:xfrm>
            <a:off x="-2438400" y="1828562"/>
            <a:ext cx="2133600" cy="1384995"/>
          </a:xfrm>
          <a:prstGeom prst="rect">
            <a:avLst/>
          </a:prstGeom>
          <a:solidFill>
            <a:schemeClr val="accent2"/>
          </a:solidFill>
        </p:spPr>
        <p:txBody>
          <a:bodyPr wrap="square" rtlCol="0">
            <a:spAutoFit/>
          </a:bodyPr>
          <a:lstStyle/>
          <a:p>
            <a:r>
              <a:rPr lang="en-US" sz="1400" b="1" dirty="0"/>
              <a:t>Optional Update:</a:t>
            </a:r>
          </a:p>
          <a:p>
            <a:r>
              <a:rPr lang="en-US" sz="1400" dirty="0"/>
              <a:t>Adjust the timing on this slide, and all subsequent agenda slides, to match your planned session pacing.</a:t>
            </a:r>
          </a:p>
        </p:txBody>
      </p:sp>
    </p:spTree>
    <p:extLst>
      <p:ext uri="{BB962C8B-B14F-4D97-AF65-F5344CB8AC3E}">
        <p14:creationId xmlns:p14="http://schemas.microsoft.com/office/powerpoint/2010/main" val="3731013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CDE7316-E95A-9486-97ED-9BB5B9406BA6}"/>
              </a:ext>
            </a:extLst>
          </p:cNvPr>
          <p:cNvSpPr>
            <a:spLocks noGrp="1"/>
          </p:cNvSpPr>
          <p:nvPr>
            <p:ph type="body" sz="quarter" idx="4294967295"/>
          </p:nvPr>
        </p:nvSpPr>
        <p:spPr>
          <a:xfrm>
            <a:off x="947257" y="1933458"/>
            <a:ext cx="9423400" cy="3130550"/>
          </a:xfrm>
        </p:spPr>
        <p:txBody>
          <a:bodyPr>
            <a:noAutofit/>
          </a:bodyPr>
          <a:lstStyle/>
          <a:p>
            <a:pPr marL="285750" indent="-285750">
              <a:buFont typeface="Arial" panose="020B0604020202020204" pitchFamily="34" charset="0"/>
              <a:buChar char="•"/>
            </a:pPr>
            <a:r>
              <a:rPr lang="en-US" sz="1600" dirty="0"/>
              <a:t>Be honest and authentic about your reactions to the results and how the leadership team plans to shift leadership practices to improve experiences for teachers. </a:t>
            </a:r>
          </a:p>
          <a:p>
            <a:pPr marL="285750" indent="-285750">
              <a:buFont typeface="Arial" panose="020B0604020202020204" pitchFamily="34" charset="0"/>
              <a:buChar char="•"/>
            </a:pPr>
            <a:r>
              <a:rPr lang="en-US" sz="1600" dirty="0"/>
              <a:t>As you solicit additional feedback from teachers, be clear about how that feedback will be considered. (Incorporate into talking points, as applicable)</a:t>
            </a:r>
          </a:p>
          <a:p>
            <a:pPr marL="285750" indent="-285750">
              <a:buFont typeface="Arial" panose="020B0604020202020204" pitchFamily="34" charset="0"/>
              <a:buChar char="•"/>
            </a:pPr>
            <a:r>
              <a:rPr lang="en-US" sz="1600" dirty="0"/>
              <a:t>It’s OK to not have all the answers in the moment and to tell teachers when you don’t. It’s much better than agreeing to something you can’t follow through on or might reconsider later. </a:t>
            </a:r>
          </a:p>
          <a:p>
            <a:pPr marL="285750" indent="-285750">
              <a:buFont typeface="Arial" panose="020B0604020202020204" pitchFamily="34" charset="0"/>
              <a:buChar char="•"/>
            </a:pPr>
            <a:r>
              <a:rPr lang="en-US" sz="1600" dirty="0"/>
              <a:t>Above all, listen to what your teachers have to say and allow them to have most of the air time.</a:t>
            </a:r>
          </a:p>
          <a:p>
            <a:pPr marL="0" indent="0">
              <a:buNone/>
            </a:pPr>
            <a:endParaRPr lang="en-US" sz="1600" dirty="0"/>
          </a:p>
        </p:txBody>
      </p:sp>
      <p:sp>
        <p:nvSpPr>
          <p:cNvPr id="2" name="Text Placeholder 3">
            <a:extLst>
              <a:ext uri="{FF2B5EF4-FFF2-40B4-BE49-F238E27FC236}">
                <a16:creationId xmlns:a16="http://schemas.microsoft.com/office/drawing/2014/main" id="{B77C8F8C-5A35-A5A1-B58D-90F3795925A7}"/>
              </a:ext>
            </a:extLst>
          </p:cNvPr>
          <p:cNvSpPr txBox="1">
            <a:spLocks/>
          </p:cNvSpPr>
          <p:nvPr/>
        </p:nvSpPr>
        <p:spPr>
          <a:xfrm>
            <a:off x="880454" y="853789"/>
            <a:ext cx="9423091" cy="60086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latin typeface="+mj-lt"/>
              </a:rPr>
              <a:t>Facilitator Notes: During the Meeting</a:t>
            </a:r>
          </a:p>
        </p:txBody>
      </p:sp>
      <p:sp>
        <p:nvSpPr>
          <p:cNvPr id="3" name="Footer Placeholder 2">
            <a:extLst>
              <a:ext uri="{FF2B5EF4-FFF2-40B4-BE49-F238E27FC236}">
                <a16:creationId xmlns:a16="http://schemas.microsoft.com/office/drawing/2014/main" id="{10BC63F7-9017-4CF7-634C-99EE2BC564AA}"/>
              </a:ext>
            </a:extLst>
          </p:cNvPr>
          <p:cNvSpPr>
            <a:spLocks noGrp="1"/>
          </p:cNvSpPr>
          <p:nvPr>
            <p:ph type="ftr" sz="quarter" idx="3"/>
          </p:nvPr>
        </p:nvSpPr>
        <p:spPr/>
        <p:txBody>
          <a:bodyPr/>
          <a:lstStyle/>
          <a:p>
            <a:r>
              <a:rPr lang="en-US"/>
              <a:t>Insight Survey Results</a:t>
            </a:r>
          </a:p>
        </p:txBody>
      </p:sp>
    </p:spTree>
    <p:extLst>
      <p:ext uri="{BB962C8B-B14F-4D97-AF65-F5344CB8AC3E}">
        <p14:creationId xmlns:p14="http://schemas.microsoft.com/office/powerpoint/2010/main" val="3459377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E909A9-B301-82FE-1A4A-0461E5DB857C}"/>
              </a:ext>
            </a:extLst>
          </p:cNvPr>
          <p:cNvSpPr>
            <a:spLocks noGrp="1"/>
          </p:cNvSpPr>
          <p:nvPr>
            <p:ph type="body" sz="quarter" idx="13"/>
          </p:nvPr>
        </p:nvSpPr>
        <p:spPr>
          <a:xfrm>
            <a:off x="575754" y="1075532"/>
            <a:ext cx="3132646" cy="3454400"/>
          </a:xfrm>
        </p:spPr>
        <p:txBody>
          <a:bodyPr/>
          <a:lstStyle/>
          <a:p>
            <a:r>
              <a:rPr lang="en-US" sz="4000">
                <a:latin typeface="+mj-lt"/>
              </a:rPr>
              <a:t>Our Agenda</a:t>
            </a:r>
          </a:p>
        </p:txBody>
      </p:sp>
      <p:sp>
        <p:nvSpPr>
          <p:cNvPr id="11" name="Text Placeholder 2">
            <a:extLst>
              <a:ext uri="{FF2B5EF4-FFF2-40B4-BE49-F238E27FC236}">
                <a16:creationId xmlns:a16="http://schemas.microsoft.com/office/drawing/2014/main" id="{52548E03-FF6F-0ED1-5E51-C12C41A78F29}"/>
              </a:ext>
            </a:extLst>
          </p:cNvPr>
          <p:cNvSpPr txBox="1">
            <a:spLocks/>
          </p:cNvSpPr>
          <p:nvPr/>
        </p:nvSpPr>
        <p:spPr>
          <a:xfrm>
            <a:off x="5350934" y="1075532"/>
            <a:ext cx="5075767" cy="435133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t>Introduction to Insight</a:t>
            </a:r>
            <a:br>
              <a:rPr lang="en-US" sz="2400" dirty="0"/>
            </a:br>
            <a:r>
              <a:rPr lang="en-US" sz="2400" i="1" dirty="0"/>
              <a:t>5 minutes</a:t>
            </a:r>
          </a:p>
          <a:p>
            <a:pPr marL="457200" indent="-457200">
              <a:buFont typeface="+mj-lt"/>
              <a:buAutoNum type="arabicPeriod"/>
            </a:pPr>
            <a:r>
              <a:rPr lang="en-US" sz="2400" dirty="0"/>
              <a:t>Overview of our results</a:t>
            </a:r>
            <a:br>
              <a:rPr lang="en-US" sz="2400" dirty="0"/>
            </a:br>
            <a:r>
              <a:rPr lang="en-US" sz="2400" i="1" dirty="0"/>
              <a:t>15 minutes</a:t>
            </a:r>
          </a:p>
          <a:p>
            <a:pPr marL="457200" indent="-457200">
              <a:buFont typeface="+mj-lt"/>
              <a:buAutoNum type="arabicPeriod"/>
            </a:pPr>
            <a:r>
              <a:rPr lang="en-US" sz="2400" dirty="0"/>
              <a:t>Unpacking our area for improvement</a:t>
            </a:r>
            <a:br>
              <a:rPr lang="en-US" sz="2400" dirty="0"/>
            </a:br>
            <a:r>
              <a:rPr lang="en-US" sz="2400" i="1" dirty="0"/>
              <a:t>15 minutes</a:t>
            </a:r>
          </a:p>
          <a:p>
            <a:pPr marL="457200" indent="-457200">
              <a:buFont typeface="+mj-lt"/>
              <a:buAutoNum type="arabicPeriod"/>
            </a:pPr>
            <a:r>
              <a:rPr lang="en-US" sz="2400" dirty="0"/>
              <a:t>Q&amp;A</a:t>
            </a:r>
            <a:br>
              <a:rPr lang="en-US" sz="2400" dirty="0"/>
            </a:br>
            <a:r>
              <a:rPr lang="en-US" sz="2400" i="1" dirty="0"/>
              <a:t>5 minutes</a:t>
            </a:r>
          </a:p>
          <a:p>
            <a:pPr marL="457200" indent="-457200">
              <a:buFont typeface="+mj-lt"/>
              <a:buAutoNum type="arabicPeriod"/>
            </a:pPr>
            <a:r>
              <a:rPr lang="en-US" sz="2400" b="1" dirty="0"/>
              <a:t>Closing</a:t>
            </a:r>
            <a:br>
              <a:rPr lang="en-US" sz="2400" b="1" dirty="0"/>
            </a:br>
            <a:r>
              <a:rPr lang="en-US" sz="2400" b="1" i="1" dirty="0"/>
              <a:t>5 minutes</a:t>
            </a:r>
          </a:p>
        </p:txBody>
      </p:sp>
      <p:sp>
        <p:nvSpPr>
          <p:cNvPr id="14" name="Footer Placeholder 13">
            <a:extLst>
              <a:ext uri="{FF2B5EF4-FFF2-40B4-BE49-F238E27FC236}">
                <a16:creationId xmlns:a16="http://schemas.microsoft.com/office/drawing/2014/main" id="{6053A8E6-794B-AD0E-5F7E-8CD98DD534C4}"/>
              </a:ext>
            </a:extLst>
          </p:cNvPr>
          <p:cNvSpPr>
            <a:spLocks noGrp="1"/>
          </p:cNvSpPr>
          <p:nvPr>
            <p:ph type="ftr" sz="quarter" idx="3"/>
          </p:nvPr>
        </p:nvSpPr>
        <p:spPr/>
        <p:txBody>
          <a:bodyPr/>
          <a:lstStyle/>
          <a:p>
            <a:pPr algn="r"/>
            <a:r>
              <a:rPr lang="en-US" dirty="0"/>
              <a:t>Insight Survey Results</a:t>
            </a:r>
          </a:p>
        </p:txBody>
      </p:sp>
      <p:sp>
        <p:nvSpPr>
          <p:cNvPr id="4" name="TextBox 3">
            <a:extLst>
              <a:ext uri="{FF2B5EF4-FFF2-40B4-BE49-F238E27FC236}">
                <a16:creationId xmlns:a16="http://schemas.microsoft.com/office/drawing/2014/main" id="{8BE12AE1-26E2-F0E1-A409-55581B166F54}"/>
              </a:ext>
            </a:extLst>
          </p:cNvPr>
          <p:cNvSpPr txBox="1"/>
          <p:nvPr/>
        </p:nvSpPr>
        <p:spPr>
          <a:xfrm>
            <a:off x="-2438400" y="1828562"/>
            <a:ext cx="2133600" cy="954107"/>
          </a:xfrm>
          <a:prstGeom prst="rect">
            <a:avLst/>
          </a:prstGeom>
          <a:solidFill>
            <a:schemeClr val="accent2"/>
          </a:solidFill>
        </p:spPr>
        <p:txBody>
          <a:bodyPr wrap="square" rtlCol="0">
            <a:spAutoFit/>
          </a:bodyPr>
          <a:lstStyle/>
          <a:p>
            <a:r>
              <a:rPr lang="en-US" sz="1400" b="1" dirty="0"/>
              <a:t>Optional Update:</a:t>
            </a:r>
          </a:p>
          <a:p>
            <a:r>
              <a:rPr lang="en-US" sz="1400" dirty="0"/>
              <a:t>Adjust the timing on this slide to match your planned session pacing.</a:t>
            </a:r>
          </a:p>
        </p:txBody>
      </p:sp>
    </p:spTree>
    <p:extLst>
      <p:ext uri="{BB962C8B-B14F-4D97-AF65-F5344CB8AC3E}">
        <p14:creationId xmlns:p14="http://schemas.microsoft.com/office/powerpoint/2010/main" val="277934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E909A9-B301-82FE-1A4A-0461E5DB857C}"/>
              </a:ext>
            </a:extLst>
          </p:cNvPr>
          <p:cNvSpPr>
            <a:spLocks noGrp="1"/>
          </p:cNvSpPr>
          <p:nvPr>
            <p:ph type="body" sz="quarter" idx="13"/>
          </p:nvPr>
        </p:nvSpPr>
        <p:spPr>
          <a:xfrm>
            <a:off x="575754" y="1075532"/>
            <a:ext cx="3132646" cy="3454400"/>
          </a:xfrm>
        </p:spPr>
        <p:txBody>
          <a:bodyPr/>
          <a:lstStyle/>
          <a:p>
            <a:r>
              <a:rPr lang="en-US" sz="4000" dirty="0">
                <a:latin typeface="+mj-lt"/>
              </a:rPr>
              <a:t>Objectives</a:t>
            </a:r>
          </a:p>
        </p:txBody>
      </p:sp>
      <p:sp>
        <p:nvSpPr>
          <p:cNvPr id="11" name="Text Placeholder 2">
            <a:extLst>
              <a:ext uri="{FF2B5EF4-FFF2-40B4-BE49-F238E27FC236}">
                <a16:creationId xmlns:a16="http://schemas.microsoft.com/office/drawing/2014/main" id="{52548E03-FF6F-0ED1-5E51-C12C41A78F29}"/>
              </a:ext>
            </a:extLst>
          </p:cNvPr>
          <p:cNvSpPr txBox="1">
            <a:spLocks/>
          </p:cNvSpPr>
          <p:nvPr/>
        </p:nvSpPr>
        <p:spPr>
          <a:xfrm>
            <a:off x="5350934" y="1075532"/>
            <a:ext cx="5075767" cy="435133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Together we will:</a:t>
            </a:r>
            <a:br>
              <a:rPr lang="en-US" sz="2400" b="1" dirty="0"/>
            </a:br>
            <a:endParaRPr lang="en-US" sz="2400" b="1" dirty="0"/>
          </a:p>
          <a:p>
            <a:r>
              <a:rPr lang="en-US" sz="2400" dirty="0"/>
              <a:t>Review our school’s Insight results and discuss teacher and leader reactions</a:t>
            </a:r>
          </a:p>
          <a:p>
            <a:r>
              <a:rPr lang="en-US" sz="2400" dirty="0"/>
              <a:t>Identify strengths and opportunities for growth; and</a:t>
            </a:r>
          </a:p>
          <a:p>
            <a:r>
              <a:rPr lang="en-US" sz="2400" dirty="0"/>
              <a:t>Discuss strategies for improvement</a:t>
            </a:r>
          </a:p>
          <a:p>
            <a:pPr marL="0" indent="0">
              <a:buNone/>
            </a:pPr>
            <a:endParaRPr lang="en-US" sz="3200" dirty="0"/>
          </a:p>
        </p:txBody>
      </p:sp>
      <p:sp>
        <p:nvSpPr>
          <p:cNvPr id="14" name="Footer Placeholder 13">
            <a:extLst>
              <a:ext uri="{FF2B5EF4-FFF2-40B4-BE49-F238E27FC236}">
                <a16:creationId xmlns:a16="http://schemas.microsoft.com/office/drawing/2014/main" id="{6053A8E6-794B-AD0E-5F7E-8CD98DD534C4}"/>
              </a:ext>
            </a:extLst>
          </p:cNvPr>
          <p:cNvSpPr>
            <a:spLocks noGrp="1"/>
          </p:cNvSpPr>
          <p:nvPr>
            <p:ph type="ftr" sz="quarter" idx="3"/>
          </p:nvPr>
        </p:nvSpPr>
        <p:spPr/>
        <p:txBody>
          <a:bodyPr/>
          <a:lstStyle/>
          <a:p>
            <a:pPr algn="r"/>
            <a:r>
              <a:rPr lang="en-US" dirty="0"/>
              <a:t>Insight Survey Results</a:t>
            </a:r>
          </a:p>
        </p:txBody>
      </p:sp>
      <p:sp>
        <p:nvSpPr>
          <p:cNvPr id="3" name="TextBox 2">
            <a:extLst>
              <a:ext uri="{FF2B5EF4-FFF2-40B4-BE49-F238E27FC236}">
                <a16:creationId xmlns:a16="http://schemas.microsoft.com/office/drawing/2014/main" id="{DF33BD53-F70E-A746-74FC-919907385209}"/>
              </a:ext>
            </a:extLst>
          </p:cNvPr>
          <p:cNvSpPr txBox="1"/>
          <p:nvPr/>
        </p:nvSpPr>
        <p:spPr>
          <a:xfrm>
            <a:off x="-2359705" y="990600"/>
            <a:ext cx="2133600" cy="954107"/>
          </a:xfrm>
          <a:prstGeom prst="rect">
            <a:avLst/>
          </a:prstGeom>
          <a:solidFill>
            <a:schemeClr val="accent2"/>
          </a:solidFill>
        </p:spPr>
        <p:txBody>
          <a:bodyPr wrap="square" rtlCol="0">
            <a:spAutoFit/>
          </a:bodyPr>
          <a:lstStyle/>
          <a:p>
            <a:r>
              <a:rPr lang="en-US" sz="1400" b="1" dirty="0"/>
              <a:t>Optional Update:</a:t>
            </a:r>
          </a:p>
          <a:p>
            <a:r>
              <a:rPr lang="en-US" sz="1400" dirty="0"/>
              <a:t>Update to match the objectives on the first slide.</a:t>
            </a:r>
          </a:p>
        </p:txBody>
      </p:sp>
    </p:spTree>
    <p:extLst>
      <p:ext uri="{BB962C8B-B14F-4D97-AF65-F5344CB8AC3E}">
        <p14:creationId xmlns:p14="http://schemas.microsoft.com/office/powerpoint/2010/main" val="3470967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g Page Title">
            <a:extLst>
              <a:ext uri="{FF2B5EF4-FFF2-40B4-BE49-F238E27FC236}">
                <a16:creationId xmlns:a16="http://schemas.microsoft.com/office/drawing/2014/main" id="{B9BE4224-6D2F-D94B-6368-013AD47ABE4E}"/>
              </a:ext>
            </a:extLst>
          </p:cNvPr>
          <p:cNvSpPr txBox="1"/>
          <p:nvPr/>
        </p:nvSpPr>
        <p:spPr>
          <a:xfrm>
            <a:off x="1380364" y="1060107"/>
            <a:ext cx="9275491" cy="12150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lgn="l">
              <a:lnSpc>
                <a:spcPct val="120000"/>
              </a:lnSpc>
              <a:defRPr sz="6500" spc="65">
                <a:solidFill>
                  <a:srgbClr val="346E72"/>
                </a:solidFill>
                <a:latin typeface="Zangezi08_Trial SemiLight"/>
                <a:ea typeface="Zangezi08_Trial SemiLight"/>
                <a:cs typeface="Zangezi08_Trial SemiLight"/>
                <a:sym typeface="Zangezi08_Trial SemiLight"/>
              </a:defRPr>
            </a:lvl1pPr>
          </a:lstStyle>
          <a:p>
            <a:r>
              <a:rPr lang="en-US" sz="3300" dirty="0">
                <a:solidFill>
                  <a:schemeClr val="tx1"/>
                </a:solidFill>
                <a:latin typeface="+mj-lt"/>
              </a:rPr>
              <a:t>Please complete the exit ticket and leave it behind</a:t>
            </a:r>
            <a:endParaRPr sz="3300" dirty="0">
              <a:solidFill>
                <a:schemeClr val="tx1"/>
              </a:solidFill>
              <a:latin typeface="+mj-lt"/>
            </a:endParaRPr>
          </a:p>
        </p:txBody>
      </p:sp>
      <p:sp>
        <p:nvSpPr>
          <p:cNvPr id="5" name="Ut enim ad minim veniam, quis nostrud exercitation ullamco laboris nisi ut aliquip ex ea commodo consequat. Duis aute irure dolor in reprehenderit in voluptate velit esse cillum dolore eu fugiat nulla pariatur.">
            <a:extLst>
              <a:ext uri="{FF2B5EF4-FFF2-40B4-BE49-F238E27FC236}">
                <a16:creationId xmlns:a16="http://schemas.microsoft.com/office/drawing/2014/main" id="{0E4C7D59-B4EC-27CC-F600-DC7C276C1F7F}"/>
              </a:ext>
            </a:extLst>
          </p:cNvPr>
          <p:cNvSpPr txBox="1"/>
          <p:nvPr/>
        </p:nvSpPr>
        <p:spPr>
          <a:xfrm>
            <a:off x="1380364" y="2993445"/>
            <a:ext cx="9135236" cy="17314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t">
            <a:spAutoFit/>
          </a:bodyPr>
          <a:lstStyle>
            <a:lvl1pPr algn="l">
              <a:lnSpc>
                <a:spcPct val="110000"/>
              </a:lnSpc>
              <a:defRPr sz="2600" spc="-52">
                <a:solidFill>
                  <a:srgbClr val="000000"/>
                </a:solidFill>
                <a:latin typeface="Halyard Text Light"/>
                <a:ea typeface="Halyard Text Light"/>
                <a:cs typeface="Halyard Text Light"/>
                <a:sym typeface="Halyard Text Light"/>
              </a:defRPr>
            </a:lvl1pPr>
          </a:lstStyle>
          <a:p>
            <a:pPr marL="0" indent="0">
              <a:buNone/>
            </a:pPr>
            <a:r>
              <a:rPr lang="en-US" sz="2000" b="1" dirty="0">
                <a:latin typeface="+mn-lt"/>
              </a:rPr>
              <a:t>What is one idea you heard in today’s discussions that you'd really like implemented?" </a:t>
            </a:r>
          </a:p>
          <a:p>
            <a:pPr marL="0" indent="0">
              <a:buNone/>
            </a:pPr>
            <a:endParaRPr lang="en-US" sz="2000" b="1" dirty="0">
              <a:latin typeface="+mn-lt"/>
            </a:endParaRPr>
          </a:p>
          <a:p>
            <a:pPr marL="0" indent="0">
              <a:buNone/>
            </a:pPr>
            <a:r>
              <a:rPr lang="en-US" sz="2000" b="1" dirty="0">
                <a:latin typeface="+mn-lt"/>
              </a:rPr>
              <a:t>How would you like to contribute to supporting the improvement efforts we discussed today?"</a:t>
            </a:r>
          </a:p>
        </p:txBody>
      </p:sp>
      <p:sp>
        <p:nvSpPr>
          <p:cNvPr id="12" name="Subhead, could be a sentence but no longer.">
            <a:extLst>
              <a:ext uri="{FF2B5EF4-FFF2-40B4-BE49-F238E27FC236}">
                <a16:creationId xmlns:a16="http://schemas.microsoft.com/office/drawing/2014/main" id="{05A8D2F8-2F87-639B-7798-80B8C7DF5F84}"/>
              </a:ext>
            </a:extLst>
          </p:cNvPr>
          <p:cNvSpPr txBox="1"/>
          <p:nvPr/>
        </p:nvSpPr>
        <p:spPr>
          <a:xfrm>
            <a:off x="1380365" y="2186443"/>
            <a:ext cx="9275492" cy="3541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lgn="l"/>
          </a:lstStyle>
          <a:p>
            <a:pPr>
              <a:lnSpc>
                <a:spcPct val="80000"/>
              </a:lnSpc>
            </a:pPr>
            <a:endParaRPr sz="2400" dirty="0">
              <a:latin typeface="Franklin Gothic Demi" panose="020B0703020102020204" pitchFamily="34" charset="0"/>
            </a:endParaRPr>
          </a:p>
        </p:txBody>
      </p:sp>
      <p:sp>
        <p:nvSpPr>
          <p:cNvPr id="18" name="Footer Placeholder 17">
            <a:extLst>
              <a:ext uri="{FF2B5EF4-FFF2-40B4-BE49-F238E27FC236}">
                <a16:creationId xmlns:a16="http://schemas.microsoft.com/office/drawing/2014/main" id="{B1076CA7-D96C-CDE1-0969-25BF93D67DCE}"/>
              </a:ext>
            </a:extLst>
          </p:cNvPr>
          <p:cNvSpPr>
            <a:spLocks noGrp="1"/>
          </p:cNvSpPr>
          <p:nvPr>
            <p:ph type="ftr" sz="quarter" idx="3"/>
          </p:nvPr>
        </p:nvSpPr>
        <p:spPr/>
        <p:txBody>
          <a:bodyPr/>
          <a:lstStyle/>
          <a:p>
            <a:r>
              <a:rPr lang="en-US"/>
              <a:t>Insight Survey Results</a:t>
            </a:r>
          </a:p>
        </p:txBody>
      </p:sp>
      <p:sp>
        <p:nvSpPr>
          <p:cNvPr id="3" name="TextBox 2">
            <a:extLst>
              <a:ext uri="{FF2B5EF4-FFF2-40B4-BE49-F238E27FC236}">
                <a16:creationId xmlns:a16="http://schemas.microsoft.com/office/drawing/2014/main" id="{6056080D-0A1F-2467-29EA-8CCEC6DA78D9}"/>
              </a:ext>
            </a:extLst>
          </p:cNvPr>
          <p:cNvSpPr txBox="1"/>
          <p:nvPr/>
        </p:nvSpPr>
        <p:spPr>
          <a:xfrm>
            <a:off x="-2743200" y="1752600"/>
            <a:ext cx="2133600" cy="1169551"/>
          </a:xfrm>
          <a:prstGeom prst="rect">
            <a:avLst/>
          </a:prstGeom>
          <a:solidFill>
            <a:schemeClr val="accent2"/>
          </a:solidFill>
        </p:spPr>
        <p:txBody>
          <a:bodyPr wrap="square" rtlCol="0">
            <a:spAutoFit/>
          </a:bodyPr>
          <a:lstStyle/>
          <a:p>
            <a:r>
              <a:rPr lang="en-US" sz="1400" b="1" dirty="0"/>
              <a:t>Optional Update:</a:t>
            </a:r>
          </a:p>
          <a:p>
            <a:r>
              <a:rPr lang="en-US" sz="1400" dirty="0"/>
              <a:t>Modify these question to reflect the ideas you’d like to collect from teachers</a:t>
            </a:r>
          </a:p>
        </p:txBody>
      </p:sp>
    </p:spTree>
    <p:extLst>
      <p:ext uri="{BB962C8B-B14F-4D97-AF65-F5344CB8AC3E}">
        <p14:creationId xmlns:p14="http://schemas.microsoft.com/office/powerpoint/2010/main" val="3485509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CDE7316-E95A-9486-97ED-9BB5B9406BA6}"/>
              </a:ext>
            </a:extLst>
          </p:cNvPr>
          <p:cNvSpPr>
            <a:spLocks noGrp="1"/>
          </p:cNvSpPr>
          <p:nvPr>
            <p:ph type="body" sz="quarter" idx="4294967295"/>
          </p:nvPr>
        </p:nvSpPr>
        <p:spPr>
          <a:xfrm>
            <a:off x="947257" y="1933458"/>
            <a:ext cx="9423400" cy="3130550"/>
          </a:xfrm>
        </p:spPr>
        <p:txBody>
          <a:bodyPr>
            <a:noAutofit/>
          </a:bodyPr>
          <a:lstStyle/>
          <a:p>
            <a:r>
              <a:rPr lang="en-US" sz="1600" dirty="0"/>
              <a:t>Follow up after the meeting with an email thanking teachers for their candor and to share what you learned from the discussion. </a:t>
            </a:r>
          </a:p>
          <a:p>
            <a:r>
              <a:rPr lang="en-US" sz="1600" dirty="0"/>
              <a:t>Commit to 2-3 next steps the leadership team will take in response to the feedback and offer opportunities for teachers to engage in those initiatives.</a:t>
            </a:r>
          </a:p>
          <a:p>
            <a:r>
              <a:rPr lang="en-US" sz="1600" dirty="0"/>
              <a:t>A customizable email template is available on our </a:t>
            </a:r>
            <a:r>
              <a:rPr lang="en-US" sz="1600" dirty="0">
                <a:hlinkClick r:id="rId2"/>
              </a:rPr>
              <a:t>Insight Help Center</a:t>
            </a:r>
            <a:r>
              <a:rPr lang="en-US" sz="1600" dirty="0"/>
              <a:t>.</a:t>
            </a:r>
          </a:p>
          <a:p>
            <a:pPr marL="0" indent="0">
              <a:buNone/>
            </a:pPr>
            <a:endParaRPr lang="en-US" sz="1600" dirty="0"/>
          </a:p>
        </p:txBody>
      </p:sp>
      <p:sp>
        <p:nvSpPr>
          <p:cNvPr id="2" name="Text Placeholder 3">
            <a:extLst>
              <a:ext uri="{FF2B5EF4-FFF2-40B4-BE49-F238E27FC236}">
                <a16:creationId xmlns:a16="http://schemas.microsoft.com/office/drawing/2014/main" id="{B77C8F8C-5A35-A5A1-B58D-90F3795925A7}"/>
              </a:ext>
            </a:extLst>
          </p:cNvPr>
          <p:cNvSpPr txBox="1">
            <a:spLocks/>
          </p:cNvSpPr>
          <p:nvPr/>
        </p:nvSpPr>
        <p:spPr>
          <a:xfrm>
            <a:off x="880454" y="853789"/>
            <a:ext cx="9423091" cy="60086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latin typeface="+mj-lt"/>
              </a:rPr>
              <a:t>Facilitator Notes: After the Meeting</a:t>
            </a:r>
          </a:p>
        </p:txBody>
      </p:sp>
      <p:sp>
        <p:nvSpPr>
          <p:cNvPr id="3" name="Footer Placeholder 2">
            <a:extLst>
              <a:ext uri="{FF2B5EF4-FFF2-40B4-BE49-F238E27FC236}">
                <a16:creationId xmlns:a16="http://schemas.microsoft.com/office/drawing/2014/main" id="{B4A2852C-3F62-389B-A1E8-ECBDBE061EDB}"/>
              </a:ext>
            </a:extLst>
          </p:cNvPr>
          <p:cNvSpPr>
            <a:spLocks noGrp="1"/>
          </p:cNvSpPr>
          <p:nvPr>
            <p:ph type="ftr" sz="quarter" idx="3"/>
          </p:nvPr>
        </p:nvSpPr>
        <p:spPr/>
        <p:txBody>
          <a:bodyPr/>
          <a:lstStyle/>
          <a:p>
            <a:r>
              <a:rPr lang="en-US"/>
              <a:t>Insight Survey Results</a:t>
            </a:r>
          </a:p>
        </p:txBody>
      </p:sp>
    </p:spTree>
    <p:extLst>
      <p:ext uri="{BB962C8B-B14F-4D97-AF65-F5344CB8AC3E}">
        <p14:creationId xmlns:p14="http://schemas.microsoft.com/office/powerpoint/2010/main" val="2208574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F792CD6-58E3-856D-63D0-2F781CAAF3C9}"/>
              </a:ext>
            </a:extLst>
          </p:cNvPr>
          <p:cNvSpPr>
            <a:spLocks noGrp="1"/>
          </p:cNvSpPr>
          <p:nvPr>
            <p:ph type="body" sz="quarter" idx="13"/>
          </p:nvPr>
        </p:nvSpPr>
        <p:spPr>
          <a:xfrm>
            <a:off x="3504546" y="6003923"/>
            <a:ext cx="7625233" cy="385763"/>
          </a:xfrm>
        </p:spPr>
        <p:txBody>
          <a:bodyPr>
            <a:normAutofit lnSpcReduction="10000"/>
          </a:bodyPr>
          <a:lstStyle/>
          <a:p>
            <a:r>
              <a:rPr lang="en-US" dirty="0"/>
              <a:t>Date</a:t>
            </a:r>
          </a:p>
        </p:txBody>
      </p:sp>
      <p:sp>
        <p:nvSpPr>
          <p:cNvPr id="10" name="Text Placeholder 9">
            <a:extLst>
              <a:ext uri="{FF2B5EF4-FFF2-40B4-BE49-F238E27FC236}">
                <a16:creationId xmlns:a16="http://schemas.microsoft.com/office/drawing/2014/main" id="{EBA35084-378B-A43C-110A-241442B1272F}"/>
              </a:ext>
            </a:extLst>
          </p:cNvPr>
          <p:cNvSpPr>
            <a:spLocks noGrp="1"/>
          </p:cNvSpPr>
          <p:nvPr>
            <p:ph type="body" sz="quarter" idx="12"/>
          </p:nvPr>
        </p:nvSpPr>
        <p:spPr>
          <a:xfrm>
            <a:off x="1075302" y="1716439"/>
            <a:ext cx="10054477" cy="1851789"/>
          </a:xfrm>
        </p:spPr>
        <p:txBody>
          <a:bodyPr/>
          <a:lstStyle/>
          <a:p>
            <a:r>
              <a:rPr lang="en-US" dirty="0"/>
              <a:t>Insight Survey Results</a:t>
            </a:r>
          </a:p>
          <a:p>
            <a:r>
              <a:rPr lang="en-US" sz="4000" dirty="0"/>
              <a:t>&lt;School Name&gt;</a:t>
            </a:r>
          </a:p>
        </p:txBody>
      </p:sp>
      <p:sp>
        <p:nvSpPr>
          <p:cNvPr id="2" name="TextBox 1">
            <a:extLst>
              <a:ext uri="{FF2B5EF4-FFF2-40B4-BE49-F238E27FC236}">
                <a16:creationId xmlns:a16="http://schemas.microsoft.com/office/drawing/2014/main" id="{5EF943B8-31C4-C1DD-7A51-51B9F0451414}"/>
              </a:ext>
            </a:extLst>
          </p:cNvPr>
          <p:cNvSpPr txBox="1"/>
          <p:nvPr/>
        </p:nvSpPr>
        <p:spPr>
          <a:xfrm>
            <a:off x="-2243258" y="2829564"/>
            <a:ext cx="2133600" cy="738664"/>
          </a:xfrm>
          <a:prstGeom prst="rect">
            <a:avLst/>
          </a:prstGeom>
          <a:solidFill>
            <a:srgbClr val="F2CF13"/>
          </a:solidFill>
        </p:spPr>
        <p:txBody>
          <a:bodyPr wrap="square" rtlCol="0">
            <a:spAutoFit/>
          </a:bodyPr>
          <a:lstStyle/>
          <a:p>
            <a:r>
              <a:rPr lang="en-US" sz="1400" b="1" dirty="0"/>
              <a:t>Update:</a:t>
            </a:r>
          </a:p>
          <a:p>
            <a:r>
              <a:rPr lang="en-US" sz="1400" dirty="0"/>
              <a:t>Change the subtitle to your school’s name</a:t>
            </a:r>
          </a:p>
        </p:txBody>
      </p:sp>
      <p:sp>
        <p:nvSpPr>
          <p:cNvPr id="3" name="TextBox 2">
            <a:extLst>
              <a:ext uri="{FF2B5EF4-FFF2-40B4-BE49-F238E27FC236}">
                <a16:creationId xmlns:a16="http://schemas.microsoft.com/office/drawing/2014/main" id="{D1BFA64F-F87C-67A2-D1CB-9D6E31D42136}"/>
              </a:ext>
            </a:extLst>
          </p:cNvPr>
          <p:cNvSpPr txBox="1"/>
          <p:nvPr/>
        </p:nvSpPr>
        <p:spPr>
          <a:xfrm>
            <a:off x="-2243258" y="5719750"/>
            <a:ext cx="2133600" cy="954107"/>
          </a:xfrm>
          <a:prstGeom prst="rect">
            <a:avLst/>
          </a:prstGeom>
          <a:solidFill>
            <a:schemeClr val="accent2"/>
          </a:solidFill>
        </p:spPr>
        <p:txBody>
          <a:bodyPr wrap="square" rtlCol="0">
            <a:spAutoFit/>
          </a:bodyPr>
          <a:lstStyle/>
          <a:p>
            <a:r>
              <a:rPr lang="en-US" sz="1400" b="1" dirty="0"/>
              <a:t>Update:</a:t>
            </a:r>
          </a:p>
          <a:p>
            <a:r>
              <a:rPr lang="en-US" sz="1400" dirty="0"/>
              <a:t>Change the date to the date you will present these slides to teachers. </a:t>
            </a:r>
          </a:p>
        </p:txBody>
      </p:sp>
    </p:spTree>
    <p:extLst>
      <p:ext uri="{BB962C8B-B14F-4D97-AF65-F5344CB8AC3E}">
        <p14:creationId xmlns:p14="http://schemas.microsoft.com/office/powerpoint/2010/main" val="2282847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E909A9-B301-82FE-1A4A-0461E5DB857C}"/>
              </a:ext>
            </a:extLst>
          </p:cNvPr>
          <p:cNvSpPr>
            <a:spLocks noGrp="1"/>
          </p:cNvSpPr>
          <p:nvPr>
            <p:ph type="body" sz="quarter" idx="13"/>
          </p:nvPr>
        </p:nvSpPr>
        <p:spPr>
          <a:xfrm>
            <a:off x="575754" y="1075532"/>
            <a:ext cx="3132646" cy="3454400"/>
          </a:xfrm>
        </p:spPr>
        <p:txBody>
          <a:bodyPr/>
          <a:lstStyle/>
          <a:p>
            <a:r>
              <a:rPr lang="en-US" sz="4000" dirty="0">
                <a:latin typeface="+mj-lt"/>
              </a:rPr>
              <a:t>Objectives</a:t>
            </a:r>
          </a:p>
        </p:txBody>
      </p:sp>
      <p:sp>
        <p:nvSpPr>
          <p:cNvPr id="11" name="Text Placeholder 2">
            <a:extLst>
              <a:ext uri="{FF2B5EF4-FFF2-40B4-BE49-F238E27FC236}">
                <a16:creationId xmlns:a16="http://schemas.microsoft.com/office/drawing/2014/main" id="{52548E03-FF6F-0ED1-5E51-C12C41A78F29}"/>
              </a:ext>
            </a:extLst>
          </p:cNvPr>
          <p:cNvSpPr txBox="1">
            <a:spLocks/>
          </p:cNvSpPr>
          <p:nvPr/>
        </p:nvSpPr>
        <p:spPr>
          <a:xfrm>
            <a:off x="5350934" y="1075532"/>
            <a:ext cx="5075767" cy="435133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Together we will:</a:t>
            </a:r>
            <a:br>
              <a:rPr lang="en-US" sz="2400" b="1" dirty="0"/>
            </a:br>
            <a:endParaRPr lang="en-US" sz="2400" b="1" dirty="0"/>
          </a:p>
          <a:p>
            <a:r>
              <a:rPr lang="en-US" sz="2400" dirty="0"/>
              <a:t>Review our school’s Insight results and discuss teacher and leader reactions</a:t>
            </a:r>
          </a:p>
          <a:p>
            <a:r>
              <a:rPr lang="en-US" sz="2400" dirty="0"/>
              <a:t>Identify strengths and opportunities for growth; and</a:t>
            </a:r>
          </a:p>
          <a:p>
            <a:r>
              <a:rPr lang="en-US" sz="2400" dirty="0"/>
              <a:t>Discuss strategies for improvement</a:t>
            </a:r>
          </a:p>
          <a:p>
            <a:pPr marL="0" indent="0">
              <a:buNone/>
            </a:pPr>
            <a:endParaRPr lang="en-US" sz="3200" dirty="0"/>
          </a:p>
        </p:txBody>
      </p:sp>
      <p:sp>
        <p:nvSpPr>
          <p:cNvPr id="14" name="Footer Placeholder 13">
            <a:extLst>
              <a:ext uri="{FF2B5EF4-FFF2-40B4-BE49-F238E27FC236}">
                <a16:creationId xmlns:a16="http://schemas.microsoft.com/office/drawing/2014/main" id="{6053A8E6-794B-AD0E-5F7E-8CD98DD534C4}"/>
              </a:ext>
            </a:extLst>
          </p:cNvPr>
          <p:cNvSpPr>
            <a:spLocks noGrp="1"/>
          </p:cNvSpPr>
          <p:nvPr>
            <p:ph type="ftr" sz="quarter" idx="3"/>
          </p:nvPr>
        </p:nvSpPr>
        <p:spPr/>
        <p:txBody>
          <a:bodyPr/>
          <a:lstStyle/>
          <a:p>
            <a:pPr algn="r"/>
            <a:r>
              <a:rPr lang="en-US" dirty="0"/>
              <a:t>Insight Survey Results</a:t>
            </a:r>
          </a:p>
        </p:txBody>
      </p:sp>
      <p:sp>
        <p:nvSpPr>
          <p:cNvPr id="3" name="TextBox 2">
            <a:extLst>
              <a:ext uri="{FF2B5EF4-FFF2-40B4-BE49-F238E27FC236}">
                <a16:creationId xmlns:a16="http://schemas.microsoft.com/office/drawing/2014/main" id="{DF33BD53-F70E-A746-74FC-919907385209}"/>
              </a:ext>
            </a:extLst>
          </p:cNvPr>
          <p:cNvSpPr txBox="1"/>
          <p:nvPr/>
        </p:nvSpPr>
        <p:spPr>
          <a:xfrm>
            <a:off x="-2359705" y="990600"/>
            <a:ext cx="2133600" cy="1384995"/>
          </a:xfrm>
          <a:prstGeom prst="rect">
            <a:avLst/>
          </a:prstGeom>
          <a:solidFill>
            <a:schemeClr val="accent2"/>
          </a:solidFill>
        </p:spPr>
        <p:txBody>
          <a:bodyPr wrap="square" rtlCol="0">
            <a:spAutoFit/>
          </a:bodyPr>
          <a:lstStyle/>
          <a:p>
            <a:r>
              <a:rPr lang="en-US" sz="1400" b="1" dirty="0"/>
              <a:t>Optional Update:</a:t>
            </a:r>
          </a:p>
          <a:p>
            <a:r>
              <a:rPr lang="en-US" sz="1400" dirty="0"/>
              <a:t>Customize these objectives and the agenda to meet your needs / goals for the meeting.</a:t>
            </a:r>
          </a:p>
        </p:txBody>
      </p:sp>
    </p:spTree>
    <p:extLst>
      <p:ext uri="{BB962C8B-B14F-4D97-AF65-F5344CB8AC3E}">
        <p14:creationId xmlns:p14="http://schemas.microsoft.com/office/powerpoint/2010/main" val="1779361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E909A9-B301-82FE-1A4A-0461E5DB857C}"/>
              </a:ext>
            </a:extLst>
          </p:cNvPr>
          <p:cNvSpPr>
            <a:spLocks noGrp="1"/>
          </p:cNvSpPr>
          <p:nvPr>
            <p:ph type="body" sz="quarter" idx="13"/>
          </p:nvPr>
        </p:nvSpPr>
        <p:spPr>
          <a:xfrm>
            <a:off x="575754" y="1075532"/>
            <a:ext cx="3132646" cy="3454400"/>
          </a:xfrm>
        </p:spPr>
        <p:txBody>
          <a:bodyPr/>
          <a:lstStyle/>
          <a:p>
            <a:r>
              <a:rPr lang="en-US" sz="4000">
                <a:latin typeface="+mj-lt"/>
              </a:rPr>
              <a:t>Our Agenda</a:t>
            </a:r>
          </a:p>
        </p:txBody>
      </p:sp>
      <p:sp>
        <p:nvSpPr>
          <p:cNvPr id="11" name="Text Placeholder 2">
            <a:extLst>
              <a:ext uri="{FF2B5EF4-FFF2-40B4-BE49-F238E27FC236}">
                <a16:creationId xmlns:a16="http://schemas.microsoft.com/office/drawing/2014/main" id="{52548E03-FF6F-0ED1-5E51-C12C41A78F29}"/>
              </a:ext>
            </a:extLst>
          </p:cNvPr>
          <p:cNvSpPr txBox="1">
            <a:spLocks/>
          </p:cNvSpPr>
          <p:nvPr/>
        </p:nvSpPr>
        <p:spPr>
          <a:xfrm>
            <a:off x="5350934" y="1075532"/>
            <a:ext cx="5075767" cy="435133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b="1" dirty="0"/>
              <a:t>Introduction to Insight</a:t>
            </a:r>
            <a:br>
              <a:rPr lang="en-US" sz="2400" dirty="0"/>
            </a:br>
            <a:r>
              <a:rPr lang="en-US" sz="2400" b="1" i="1" dirty="0"/>
              <a:t>5 minutes</a:t>
            </a:r>
          </a:p>
          <a:p>
            <a:pPr marL="457200" indent="-457200">
              <a:buFont typeface="+mj-lt"/>
              <a:buAutoNum type="arabicPeriod"/>
            </a:pPr>
            <a:r>
              <a:rPr lang="en-US" sz="2400" dirty="0"/>
              <a:t>Overview of our results</a:t>
            </a:r>
            <a:br>
              <a:rPr lang="en-US" sz="2400" dirty="0"/>
            </a:br>
            <a:r>
              <a:rPr lang="en-US" sz="2400" i="1" dirty="0"/>
              <a:t>15 minutes</a:t>
            </a:r>
          </a:p>
          <a:p>
            <a:pPr marL="457200" indent="-457200">
              <a:buFont typeface="+mj-lt"/>
              <a:buAutoNum type="arabicPeriod"/>
            </a:pPr>
            <a:r>
              <a:rPr lang="en-US" sz="2400" dirty="0"/>
              <a:t>Unpacking our area for improvement</a:t>
            </a:r>
            <a:br>
              <a:rPr lang="en-US" sz="2400" dirty="0"/>
            </a:br>
            <a:r>
              <a:rPr lang="en-US" sz="2400" i="1" dirty="0"/>
              <a:t>15 minutes</a:t>
            </a:r>
          </a:p>
          <a:p>
            <a:pPr marL="457200" indent="-457200">
              <a:buFont typeface="+mj-lt"/>
              <a:buAutoNum type="arabicPeriod"/>
            </a:pPr>
            <a:r>
              <a:rPr lang="en-US" sz="2400" dirty="0"/>
              <a:t>Q&amp;A</a:t>
            </a:r>
            <a:br>
              <a:rPr lang="en-US" sz="2400" dirty="0"/>
            </a:br>
            <a:r>
              <a:rPr lang="en-US" sz="2400" i="1" dirty="0"/>
              <a:t>5 minutes</a:t>
            </a:r>
          </a:p>
          <a:p>
            <a:pPr marL="457200" indent="-457200">
              <a:buFont typeface="+mj-lt"/>
              <a:buAutoNum type="arabicPeriod"/>
            </a:pPr>
            <a:r>
              <a:rPr lang="en-US" sz="2400" dirty="0"/>
              <a:t>Closing</a:t>
            </a:r>
            <a:br>
              <a:rPr lang="en-US" sz="2400" dirty="0"/>
            </a:br>
            <a:r>
              <a:rPr lang="en-US" sz="2400" i="1" dirty="0"/>
              <a:t>5 minutes</a:t>
            </a:r>
          </a:p>
        </p:txBody>
      </p:sp>
      <p:sp>
        <p:nvSpPr>
          <p:cNvPr id="14" name="Footer Placeholder 13">
            <a:extLst>
              <a:ext uri="{FF2B5EF4-FFF2-40B4-BE49-F238E27FC236}">
                <a16:creationId xmlns:a16="http://schemas.microsoft.com/office/drawing/2014/main" id="{6053A8E6-794B-AD0E-5F7E-8CD98DD534C4}"/>
              </a:ext>
            </a:extLst>
          </p:cNvPr>
          <p:cNvSpPr>
            <a:spLocks noGrp="1"/>
          </p:cNvSpPr>
          <p:nvPr>
            <p:ph type="ftr" sz="quarter" idx="3"/>
          </p:nvPr>
        </p:nvSpPr>
        <p:spPr/>
        <p:txBody>
          <a:bodyPr/>
          <a:lstStyle/>
          <a:p>
            <a:pPr algn="r"/>
            <a:r>
              <a:rPr lang="en-US" dirty="0"/>
              <a:t>Insight Survey Results</a:t>
            </a:r>
          </a:p>
        </p:txBody>
      </p:sp>
      <p:sp>
        <p:nvSpPr>
          <p:cNvPr id="3" name="TextBox 2">
            <a:extLst>
              <a:ext uri="{FF2B5EF4-FFF2-40B4-BE49-F238E27FC236}">
                <a16:creationId xmlns:a16="http://schemas.microsoft.com/office/drawing/2014/main" id="{053B1337-373C-9C57-5FA5-98F707524C55}"/>
              </a:ext>
            </a:extLst>
          </p:cNvPr>
          <p:cNvSpPr txBox="1"/>
          <p:nvPr/>
        </p:nvSpPr>
        <p:spPr>
          <a:xfrm>
            <a:off x="-2514600" y="952878"/>
            <a:ext cx="2133600" cy="4401205"/>
          </a:xfrm>
          <a:prstGeom prst="rect">
            <a:avLst/>
          </a:prstGeom>
          <a:solidFill>
            <a:schemeClr val="accent2"/>
          </a:solidFill>
        </p:spPr>
        <p:txBody>
          <a:bodyPr wrap="square" rtlCol="0">
            <a:spAutoFit/>
          </a:bodyPr>
          <a:lstStyle/>
          <a:p>
            <a:r>
              <a:rPr lang="en-US" sz="1400" b="1" dirty="0"/>
              <a:t>Optional Update:</a:t>
            </a:r>
          </a:p>
          <a:p>
            <a:r>
              <a:rPr lang="en-US" sz="1400" dirty="0"/>
              <a:t>This agenda and timing is based upon a 45-minute meeting. As necessary, you may choose to extend or shorten the agenda. The “Overview” and “Unpacking” areas are the most essential, and should comprise the majority of the time during the session.</a:t>
            </a:r>
          </a:p>
          <a:p>
            <a:endParaRPr lang="en-US" sz="1400" dirty="0"/>
          </a:p>
          <a:p>
            <a:r>
              <a:rPr lang="en-US" sz="1400" b="1" dirty="0"/>
              <a:t>Adjust the timing on this slide, and all subsequent agenda slides, to match your planned session pacing.</a:t>
            </a:r>
          </a:p>
        </p:txBody>
      </p:sp>
    </p:spTree>
    <p:extLst>
      <p:ext uri="{BB962C8B-B14F-4D97-AF65-F5344CB8AC3E}">
        <p14:creationId xmlns:p14="http://schemas.microsoft.com/office/powerpoint/2010/main" val="132439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er the next five years, we will:">
            <a:extLst>
              <a:ext uri="{FF2B5EF4-FFF2-40B4-BE49-F238E27FC236}">
                <a16:creationId xmlns:a16="http://schemas.microsoft.com/office/drawing/2014/main" id="{30E21BB5-19DF-C4CD-B99D-8F5E93D7A825}"/>
              </a:ext>
            </a:extLst>
          </p:cNvPr>
          <p:cNvSpPr txBox="1"/>
          <p:nvPr/>
        </p:nvSpPr>
        <p:spPr>
          <a:xfrm>
            <a:off x="782320" y="573362"/>
            <a:ext cx="10525760" cy="12150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b" anchorCtr="0">
            <a:spAutoFit/>
          </a:bodyPr>
          <a:lstStyle>
            <a:lvl1pPr>
              <a:lnSpc>
                <a:spcPct val="120000"/>
              </a:lnSpc>
              <a:defRPr sz="6500" spc="65">
                <a:solidFill>
                  <a:srgbClr val="346E72"/>
                </a:solidFill>
                <a:latin typeface="Zangezi08_Trial SemiLight"/>
                <a:ea typeface="Zangezi08_Trial SemiLight"/>
                <a:cs typeface="Zangezi08_Trial SemiLight"/>
                <a:sym typeface="Zangezi08_Trial SemiLight"/>
              </a:defRPr>
            </a:lvl1pPr>
          </a:lstStyle>
          <a:p>
            <a:pPr algn="ctr"/>
            <a:r>
              <a:rPr lang="en-US" sz="3300" i="1" dirty="0">
                <a:solidFill>
                  <a:schemeClr val="tx1"/>
                </a:solidFill>
                <a:latin typeface="+mj-lt"/>
              </a:rPr>
              <a:t>Insight</a:t>
            </a:r>
            <a:r>
              <a:rPr lang="en-US" sz="3300" dirty="0">
                <a:solidFill>
                  <a:schemeClr val="tx1"/>
                </a:solidFill>
                <a:latin typeface="+mj-lt"/>
              </a:rPr>
              <a:t> is a survey that asks teachers to reflect on instructional leadership practices.</a:t>
            </a:r>
            <a:endParaRPr lang="en-US" sz="3300" b="1" dirty="0">
              <a:solidFill>
                <a:schemeClr val="tx1"/>
              </a:solidFill>
              <a:latin typeface="+mj-lt"/>
            </a:endParaRPr>
          </a:p>
        </p:txBody>
      </p:sp>
      <p:sp>
        <p:nvSpPr>
          <p:cNvPr id="16" name="TextBox 15">
            <a:extLst>
              <a:ext uri="{FF2B5EF4-FFF2-40B4-BE49-F238E27FC236}">
                <a16:creationId xmlns:a16="http://schemas.microsoft.com/office/drawing/2014/main" id="{D23FA74E-F6BC-BA74-E7C4-26E316AF5AD1}"/>
              </a:ext>
            </a:extLst>
          </p:cNvPr>
          <p:cNvSpPr txBox="1"/>
          <p:nvPr/>
        </p:nvSpPr>
        <p:spPr>
          <a:xfrm>
            <a:off x="15275280" y="8583614"/>
            <a:ext cx="51361" cy="3282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endParaRPr lang="en-US"/>
          </a:p>
        </p:txBody>
      </p:sp>
      <p:sp>
        <p:nvSpPr>
          <p:cNvPr id="4" name="Lorem Ipsum">
            <a:extLst>
              <a:ext uri="{FF2B5EF4-FFF2-40B4-BE49-F238E27FC236}">
                <a16:creationId xmlns:a16="http://schemas.microsoft.com/office/drawing/2014/main" id="{3430B879-B2FF-5AAB-1FD5-5DC1DEDD6F9C}"/>
              </a:ext>
            </a:extLst>
          </p:cNvPr>
          <p:cNvSpPr txBox="1"/>
          <p:nvPr/>
        </p:nvSpPr>
        <p:spPr>
          <a:xfrm>
            <a:off x="1193160" y="3459161"/>
            <a:ext cx="2897225" cy="3559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b" anchorCtr="0">
            <a:spAutoFit/>
          </a:bodyPr>
          <a:lstStyle>
            <a:lvl1pPr algn="l">
              <a:lnSpc>
                <a:spcPct val="90000"/>
              </a:lnSpc>
              <a:defRPr sz="3000" spc="0">
                <a:solidFill>
                  <a:srgbClr val="346E72"/>
                </a:solidFill>
              </a:defRPr>
            </a:lvl1pPr>
          </a:lstStyle>
          <a:p>
            <a:pPr algn="ctr"/>
            <a:r>
              <a:rPr lang="en-US" sz="2200" dirty="0">
                <a:solidFill>
                  <a:schemeClr val="tx1"/>
                </a:solidFill>
                <a:latin typeface="+mj-lt"/>
              </a:rPr>
              <a:t>Survey Teachers</a:t>
            </a:r>
            <a:endParaRPr sz="2200" dirty="0">
              <a:solidFill>
                <a:schemeClr val="tx1"/>
              </a:solidFill>
              <a:latin typeface="+mj-lt"/>
            </a:endParaRPr>
          </a:p>
        </p:txBody>
      </p:sp>
      <p:sp>
        <p:nvSpPr>
          <p:cNvPr id="5" name="Ut enim ad minim veniam, quis nostrud exercitation ullamco laboris nisi ut aliquip ex ea commodo consequat. Duis aute irure dolor in reprehenderit in voluptate velit esse cillum dolore eu fugiat nulla pariatur.">
            <a:extLst>
              <a:ext uri="{FF2B5EF4-FFF2-40B4-BE49-F238E27FC236}">
                <a16:creationId xmlns:a16="http://schemas.microsoft.com/office/drawing/2014/main" id="{7A1AA4F9-8410-AC26-E468-4841431532FC}"/>
              </a:ext>
            </a:extLst>
          </p:cNvPr>
          <p:cNvSpPr txBox="1"/>
          <p:nvPr/>
        </p:nvSpPr>
        <p:spPr>
          <a:xfrm>
            <a:off x="1193160" y="3876570"/>
            <a:ext cx="2897225" cy="13792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t">
            <a:spAutoFit/>
          </a:bodyPr>
          <a:lstStyle>
            <a:lvl1pPr algn="l">
              <a:lnSpc>
                <a:spcPct val="110000"/>
              </a:lnSpc>
              <a:defRPr sz="2600" spc="-52">
                <a:solidFill>
                  <a:srgbClr val="000000"/>
                </a:solidFill>
                <a:latin typeface="Halyard Text Light"/>
                <a:ea typeface="Halyard Text Light"/>
                <a:cs typeface="Halyard Text Light"/>
                <a:sym typeface="Halyard Text Light"/>
              </a:defRPr>
            </a:lvl1pPr>
          </a:lstStyle>
          <a:p>
            <a:pPr algn="ctr" fontAlgn="base">
              <a:spcBef>
                <a:spcPct val="0"/>
              </a:spcBef>
              <a:spcAft>
                <a:spcPct val="0"/>
              </a:spcAft>
            </a:pPr>
            <a:r>
              <a:rPr lang="en-US" sz="2000" i="1" dirty="0">
                <a:solidFill>
                  <a:srgbClr val="000000"/>
                </a:solidFill>
                <a:latin typeface="+mn-lt"/>
              </a:rPr>
              <a:t>Validated survey gathers teacher feedback on critical aspects of school culture</a:t>
            </a:r>
          </a:p>
        </p:txBody>
      </p:sp>
      <p:sp>
        <p:nvSpPr>
          <p:cNvPr id="14" name="Lorem Ipsum">
            <a:extLst>
              <a:ext uri="{FF2B5EF4-FFF2-40B4-BE49-F238E27FC236}">
                <a16:creationId xmlns:a16="http://schemas.microsoft.com/office/drawing/2014/main" id="{AA2B0DBE-8BA3-63A9-D707-A7D28BA58A22}"/>
              </a:ext>
            </a:extLst>
          </p:cNvPr>
          <p:cNvSpPr txBox="1"/>
          <p:nvPr/>
        </p:nvSpPr>
        <p:spPr>
          <a:xfrm>
            <a:off x="4650005" y="3459161"/>
            <a:ext cx="2897225" cy="3559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b" anchorCtr="0">
            <a:spAutoFit/>
          </a:bodyPr>
          <a:lstStyle>
            <a:lvl1pPr algn="l">
              <a:lnSpc>
                <a:spcPct val="90000"/>
              </a:lnSpc>
              <a:defRPr sz="3000" spc="0">
                <a:solidFill>
                  <a:srgbClr val="346E72"/>
                </a:solidFill>
              </a:defRPr>
            </a:lvl1pPr>
          </a:lstStyle>
          <a:p>
            <a:pPr algn="ctr"/>
            <a:r>
              <a:rPr lang="en-US" sz="2200" dirty="0">
                <a:solidFill>
                  <a:schemeClr val="tx1"/>
                </a:solidFill>
                <a:latin typeface="+mj-lt"/>
              </a:rPr>
              <a:t>Share Feedback</a:t>
            </a:r>
            <a:endParaRPr sz="2200" dirty="0">
              <a:solidFill>
                <a:schemeClr val="tx1"/>
              </a:solidFill>
              <a:latin typeface="+mj-lt"/>
            </a:endParaRPr>
          </a:p>
        </p:txBody>
      </p:sp>
      <p:sp>
        <p:nvSpPr>
          <p:cNvPr id="15" name="Ut enim ad minim veniam, quis nostrud exercitation ullamco laboris nisi ut aliquip ex ea commodo consequat. Duis aute irure dolor in reprehenderit in voluptate velit esse cillum dolore eu fugiat nulla pariatur.">
            <a:extLst>
              <a:ext uri="{FF2B5EF4-FFF2-40B4-BE49-F238E27FC236}">
                <a16:creationId xmlns:a16="http://schemas.microsoft.com/office/drawing/2014/main" id="{E35F6790-431F-83E9-2E74-D16B4730C81A}"/>
              </a:ext>
            </a:extLst>
          </p:cNvPr>
          <p:cNvSpPr txBox="1"/>
          <p:nvPr/>
        </p:nvSpPr>
        <p:spPr>
          <a:xfrm>
            <a:off x="4650004" y="3876570"/>
            <a:ext cx="2897225" cy="13898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t">
            <a:spAutoFit/>
          </a:bodyPr>
          <a:lstStyle>
            <a:lvl1pPr algn="l">
              <a:lnSpc>
                <a:spcPct val="110000"/>
              </a:lnSpc>
              <a:defRPr sz="2600" spc="-52">
                <a:solidFill>
                  <a:srgbClr val="000000"/>
                </a:solidFill>
                <a:latin typeface="Halyard Text Light"/>
                <a:ea typeface="Halyard Text Light"/>
                <a:cs typeface="Halyard Text Light"/>
                <a:sym typeface="Halyard Text Light"/>
              </a:defRPr>
            </a:lvl1pPr>
          </a:lstStyle>
          <a:p>
            <a:pPr algn="ctr" fontAlgn="base">
              <a:spcBef>
                <a:spcPct val="0"/>
              </a:spcBef>
              <a:spcAft>
                <a:spcPct val="0"/>
              </a:spcAft>
            </a:pPr>
            <a:r>
              <a:rPr lang="en-US" sz="2000" i="1" dirty="0">
                <a:solidFill>
                  <a:srgbClr val="000000"/>
                </a:solidFill>
                <a:latin typeface="+mn-lt"/>
              </a:rPr>
              <a:t>TNTP analyzes school culture data and shares feedback with school leaders</a:t>
            </a:r>
            <a:endParaRPr lang="en-US" sz="2000" i="1" dirty="0">
              <a:solidFill>
                <a:srgbClr val="000000"/>
              </a:solidFill>
            </a:endParaRPr>
          </a:p>
        </p:txBody>
      </p:sp>
      <p:sp>
        <p:nvSpPr>
          <p:cNvPr id="19" name="Lorem Ipsum">
            <a:extLst>
              <a:ext uri="{FF2B5EF4-FFF2-40B4-BE49-F238E27FC236}">
                <a16:creationId xmlns:a16="http://schemas.microsoft.com/office/drawing/2014/main" id="{9C51A8E7-74C9-81AA-3B1F-C67DCFCD89EE}"/>
              </a:ext>
            </a:extLst>
          </p:cNvPr>
          <p:cNvSpPr txBox="1"/>
          <p:nvPr/>
        </p:nvSpPr>
        <p:spPr>
          <a:xfrm>
            <a:off x="8101615" y="3459161"/>
            <a:ext cx="2897225" cy="3559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b" anchorCtr="0">
            <a:spAutoFit/>
          </a:bodyPr>
          <a:lstStyle>
            <a:lvl1pPr algn="l">
              <a:lnSpc>
                <a:spcPct val="90000"/>
              </a:lnSpc>
              <a:defRPr sz="3000" spc="0">
                <a:solidFill>
                  <a:srgbClr val="346E72"/>
                </a:solidFill>
              </a:defRPr>
            </a:lvl1pPr>
          </a:lstStyle>
          <a:p>
            <a:pPr algn="ctr"/>
            <a:r>
              <a:rPr lang="en-US" sz="2200" dirty="0">
                <a:solidFill>
                  <a:schemeClr val="tx1"/>
                </a:solidFill>
                <a:latin typeface="+mj-lt"/>
              </a:rPr>
              <a:t>Improve Culture</a:t>
            </a:r>
            <a:endParaRPr sz="2200" dirty="0">
              <a:solidFill>
                <a:schemeClr val="tx1"/>
              </a:solidFill>
              <a:latin typeface="+mj-lt"/>
            </a:endParaRPr>
          </a:p>
        </p:txBody>
      </p:sp>
      <p:sp>
        <p:nvSpPr>
          <p:cNvPr id="20" name="Ut enim ad minim veniam, quis nostrud exercitation ullamco laboris nisi ut aliquip ex ea commodo consequat. Duis aute irure dolor in reprehenderit in voluptate velit esse cillum dolore eu fugiat nulla pariatur.">
            <a:extLst>
              <a:ext uri="{FF2B5EF4-FFF2-40B4-BE49-F238E27FC236}">
                <a16:creationId xmlns:a16="http://schemas.microsoft.com/office/drawing/2014/main" id="{E66BED0D-1D05-6A3A-9562-06166E66848C}"/>
              </a:ext>
            </a:extLst>
          </p:cNvPr>
          <p:cNvSpPr txBox="1"/>
          <p:nvPr/>
        </p:nvSpPr>
        <p:spPr>
          <a:xfrm>
            <a:off x="8101614" y="3876570"/>
            <a:ext cx="2897224" cy="13792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t">
            <a:spAutoFit/>
          </a:bodyPr>
          <a:lstStyle>
            <a:lvl1pPr algn="l">
              <a:lnSpc>
                <a:spcPct val="110000"/>
              </a:lnSpc>
              <a:defRPr sz="2600" spc="-52">
                <a:solidFill>
                  <a:srgbClr val="000000"/>
                </a:solidFill>
                <a:latin typeface="Halyard Text Light"/>
                <a:ea typeface="Halyard Text Light"/>
                <a:cs typeface="Halyard Text Light"/>
                <a:sym typeface="Halyard Text Light"/>
              </a:defRPr>
            </a:lvl1pPr>
          </a:lstStyle>
          <a:p>
            <a:pPr algn="ctr"/>
            <a:r>
              <a:rPr lang="en-US" sz="2000" i="1" dirty="0">
                <a:solidFill>
                  <a:srgbClr val="000000"/>
                </a:solidFill>
                <a:latin typeface="+mn-lt"/>
              </a:rPr>
              <a:t>Survey results provide information to prioritize necessary actions to improve culture</a:t>
            </a:r>
          </a:p>
        </p:txBody>
      </p:sp>
      <p:sp>
        <p:nvSpPr>
          <p:cNvPr id="12" name="Footer Placeholder 11">
            <a:extLst>
              <a:ext uri="{FF2B5EF4-FFF2-40B4-BE49-F238E27FC236}">
                <a16:creationId xmlns:a16="http://schemas.microsoft.com/office/drawing/2014/main" id="{3FFB1B4C-704D-CB07-3BEF-FFA1B443F3E7}"/>
              </a:ext>
            </a:extLst>
          </p:cNvPr>
          <p:cNvSpPr>
            <a:spLocks noGrp="1"/>
          </p:cNvSpPr>
          <p:nvPr>
            <p:ph type="ftr" sz="quarter" idx="3"/>
          </p:nvPr>
        </p:nvSpPr>
        <p:spPr/>
        <p:txBody>
          <a:bodyPr/>
          <a:lstStyle/>
          <a:p>
            <a:r>
              <a:rPr lang="en-US"/>
              <a:t>Insight Survey Results</a:t>
            </a:r>
          </a:p>
        </p:txBody>
      </p:sp>
      <p:pic>
        <p:nvPicPr>
          <p:cNvPr id="3" name="Picture 2">
            <a:extLst>
              <a:ext uri="{FF2B5EF4-FFF2-40B4-BE49-F238E27FC236}">
                <a16:creationId xmlns:a16="http://schemas.microsoft.com/office/drawing/2014/main" id="{3204EB8B-BE5A-8DC5-A368-B6CF0D7FCF5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44363" y="2243613"/>
            <a:ext cx="994817" cy="994817"/>
          </a:xfrm>
          <a:prstGeom prst="rect">
            <a:avLst/>
          </a:prstGeom>
        </p:spPr>
      </p:pic>
      <p:pic>
        <p:nvPicPr>
          <p:cNvPr id="8" name="Picture 7">
            <a:extLst>
              <a:ext uri="{FF2B5EF4-FFF2-40B4-BE49-F238E27FC236}">
                <a16:creationId xmlns:a16="http://schemas.microsoft.com/office/drawing/2014/main" id="{864B016F-14FE-CCD6-C9CD-A2834D7A4EE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537967" y="2219224"/>
            <a:ext cx="1014465" cy="1019206"/>
          </a:xfrm>
          <a:prstGeom prst="rect">
            <a:avLst/>
          </a:prstGeom>
        </p:spPr>
      </p:pic>
      <p:pic>
        <p:nvPicPr>
          <p:cNvPr id="9" name="Picture 69">
            <a:extLst>
              <a:ext uri="{FF2B5EF4-FFF2-40B4-BE49-F238E27FC236}">
                <a16:creationId xmlns:a16="http://schemas.microsoft.com/office/drawing/2014/main" id="{0E5CCF87-853D-BC77-3D43-36E828D045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8839695" y="2219224"/>
            <a:ext cx="1421062" cy="885252"/>
          </a:xfrm>
          <a:prstGeom prst="rect">
            <a:avLst/>
          </a:prstGeom>
        </p:spPr>
      </p:pic>
    </p:spTree>
    <p:extLst>
      <p:ext uri="{BB962C8B-B14F-4D97-AF65-F5344CB8AC3E}">
        <p14:creationId xmlns:p14="http://schemas.microsoft.com/office/powerpoint/2010/main" val="1050299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0BE131-EC62-C155-7AD5-F9CBE39AB0CF}"/>
              </a:ext>
            </a:extLst>
          </p:cNvPr>
          <p:cNvSpPr>
            <a:spLocks noGrp="1"/>
          </p:cNvSpPr>
          <p:nvPr>
            <p:ph type="body" sz="quarter" idx="12"/>
          </p:nvPr>
        </p:nvSpPr>
        <p:spPr>
          <a:xfrm>
            <a:off x="2036527" y="1720839"/>
            <a:ext cx="8118945" cy="3416320"/>
          </a:xfrm>
        </p:spPr>
        <p:txBody>
          <a:bodyPr/>
          <a:lstStyle/>
          <a:p>
            <a:r>
              <a:rPr lang="en-US" sz="3600" dirty="0"/>
              <a:t>By participating in Insight, you’ve helped inform the improvement of instructional culture at our school, and schools with stronger cultures provide better opportunities for students to excel.</a:t>
            </a:r>
          </a:p>
        </p:txBody>
      </p:sp>
      <p:sp>
        <p:nvSpPr>
          <p:cNvPr id="7" name="Footer Placeholder 6">
            <a:extLst>
              <a:ext uri="{FF2B5EF4-FFF2-40B4-BE49-F238E27FC236}">
                <a16:creationId xmlns:a16="http://schemas.microsoft.com/office/drawing/2014/main" id="{00850121-17EC-A97F-5A66-F987B0CB29AF}"/>
              </a:ext>
            </a:extLst>
          </p:cNvPr>
          <p:cNvSpPr>
            <a:spLocks noGrp="1"/>
          </p:cNvSpPr>
          <p:nvPr>
            <p:ph type="ftr" sz="quarter" idx="3"/>
          </p:nvPr>
        </p:nvSpPr>
        <p:spPr/>
        <p:txBody>
          <a:bodyPr/>
          <a:lstStyle/>
          <a:p>
            <a:r>
              <a:rPr lang="en-US"/>
              <a:t>Insight Survey Results</a:t>
            </a:r>
          </a:p>
        </p:txBody>
      </p:sp>
    </p:spTree>
    <p:extLst>
      <p:ext uri="{BB962C8B-B14F-4D97-AF65-F5344CB8AC3E}">
        <p14:creationId xmlns:p14="http://schemas.microsoft.com/office/powerpoint/2010/main" val="3585409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DD3C89-8CCB-EFF2-46B3-BAEC7864A73B}"/>
              </a:ext>
            </a:extLst>
          </p:cNvPr>
          <p:cNvSpPr>
            <a:spLocks noGrp="1"/>
          </p:cNvSpPr>
          <p:nvPr>
            <p:ph type="body" sz="quarter" idx="14"/>
          </p:nvPr>
        </p:nvSpPr>
        <p:spPr>
          <a:xfrm>
            <a:off x="9508434" y="1075532"/>
            <a:ext cx="2413220" cy="523220"/>
          </a:xfrm>
        </p:spPr>
        <p:txBody>
          <a:bodyPr/>
          <a:lstStyle/>
          <a:p>
            <a:r>
              <a:rPr lang="en-US" dirty="0"/>
              <a:t>Norms</a:t>
            </a:r>
          </a:p>
        </p:txBody>
      </p:sp>
      <p:graphicFrame>
        <p:nvGraphicFramePr>
          <p:cNvPr id="5" name="Table 4">
            <a:extLst>
              <a:ext uri="{FF2B5EF4-FFF2-40B4-BE49-F238E27FC236}">
                <a16:creationId xmlns:a16="http://schemas.microsoft.com/office/drawing/2014/main" id="{197FE427-33B2-9147-AD57-2D90A076B737}"/>
              </a:ext>
            </a:extLst>
          </p:cNvPr>
          <p:cNvGraphicFramePr>
            <a:graphicFrameLocks noGrp="1"/>
          </p:cNvGraphicFramePr>
          <p:nvPr>
            <p:extLst>
              <p:ext uri="{D42A27DB-BD31-4B8C-83A1-F6EECF244321}">
                <p14:modId xmlns:p14="http://schemas.microsoft.com/office/powerpoint/2010/main" val="3974981740"/>
              </p:ext>
            </p:extLst>
          </p:nvPr>
        </p:nvGraphicFramePr>
        <p:xfrm>
          <a:off x="838200" y="652571"/>
          <a:ext cx="7509392" cy="4661677"/>
        </p:xfrm>
        <a:graphic>
          <a:graphicData uri="http://schemas.openxmlformats.org/drawingml/2006/table">
            <a:tbl>
              <a:tblPr firstRow="1" bandRow="1">
                <a:tableStyleId>{7E9639D4-E3E2-4D34-9284-5A2195B3D0D7}</a:tableStyleId>
              </a:tblPr>
              <a:tblGrid>
                <a:gridCol w="2484120">
                  <a:extLst>
                    <a:ext uri="{9D8B030D-6E8A-4147-A177-3AD203B41FA5}">
                      <a16:colId xmlns:a16="http://schemas.microsoft.com/office/drawing/2014/main" val="1972836771"/>
                    </a:ext>
                  </a:extLst>
                </a:gridCol>
                <a:gridCol w="5025272">
                  <a:extLst>
                    <a:ext uri="{9D8B030D-6E8A-4147-A177-3AD203B41FA5}">
                      <a16:colId xmlns:a16="http://schemas.microsoft.com/office/drawing/2014/main" val="2691302477"/>
                    </a:ext>
                  </a:extLst>
                </a:gridCol>
              </a:tblGrid>
              <a:tr h="455437">
                <a:tc>
                  <a:txBody>
                    <a:bodyPr/>
                    <a:lstStyle/>
                    <a:p>
                      <a:pPr lvl="0" algn="l">
                        <a:buNone/>
                      </a:pPr>
                      <a:r>
                        <a:rPr lang="en-US" sz="2000" b="0" kern="1200" dirty="0">
                          <a:solidFill>
                            <a:schemeClr val="bg1"/>
                          </a:solidFill>
                          <a:latin typeface="Franklin Gothic Demi"/>
                          <a:cs typeface="Arial"/>
                        </a:rPr>
                        <a:t>Our Agreements</a:t>
                      </a:r>
                      <a:endParaRPr lang="en-US" sz="2000" b="0" dirty="0">
                        <a:solidFill>
                          <a:schemeClr val="bg1"/>
                        </a:solidFill>
                        <a:latin typeface="Franklin Gothic Demi"/>
                        <a:cs typeface="Arial"/>
                      </a:endParaRPr>
                    </a:p>
                  </a:txBody>
                  <a:tcPr anchor="ctr">
                    <a:solidFill>
                      <a:schemeClr val="tx1"/>
                    </a:solidFill>
                  </a:tcPr>
                </a:tc>
                <a:tc>
                  <a:txBody>
                    <a:bodyPr/>
                    <a:lstStyle/>
                    <a:p>
                      <a:pPr marL="0" marR="0" lvl="0" indent="0" algn="l" rtl="0">
                        <a:lnSpc>
                          <a:spcPct val="100000"/>
                        </a:lnSpc>
                        <a:spcBef>
                          <a:spcPts val="0"/>
                        </a:spcBef>
                        <a:spcAft>
                          <a:spcPts val="300"/>
                        </a:spcAft>
                        <a:buClrTx/>
                        <a:buSzTx/>
                        <a:buFontTx/>
                        <a:buNone/>
                      </a:pPr>
                      <a:r>
                        <a:rPr lang="en-US" sz="2000" b="0" kern="0" dirty="0">
                          <a:solidFill>
                            <a:schemeClr val="bg1"/>
                          </a:solidFill>
                          <a:latin typeface="Franklin Gothic Demi"/>
                          <a:cs typeface="Arial"/>
                        </a:rPr>
                        <a:t>What they look like in action</a:t>
                      </a:r>
                      <a:endParaRPr lang="en-US" sz="2000" b="0" dirty="0">
                        <a:solidFill>
                          <a:schemeClr val="bg1"/>
                        </a:solidFill>
                        <a:latin typeface="Franklin Gothic Demi"/>
                        <a:cs typeface="Arial"/>
                      </a:endParaRPr>
                    </a:p>
                  </a:txBody>
                  <a:tcPr anchor="ctr">
                    <a:solidFill>
                      <a:schemeClr val="tx1"/>
                    </a:solidFill>
                  </a:tcPr>
                </a:tc>
                <a:extLst>
                  <a:ext uri="{0D108BD9-81ED-4DB2-BD59-A6C34878D82A}">
                    <a16:rowId xmlns:a16="http://schemas.microsoft.com/office/drawing/2014/main" val="3207896918"/>
                  </a:ext>
                </a:extLst>
              </a:tr>
              <a:tr h="455437">
                <a:tc>
                  <a:txBody>
                    <a:bodyPr/>
                    <a:lstStyle/>
                    <a:p>
                      <a:pPr lvl="0" algn="l">
                        <a:buNone/>
                      </a:pPr>
                      <a:r>
                        <a:rPr lang="en-US" sz="1800" b="0" kern="1200" dirty="0">
                          <a:solidFill>
                            <a:sysClr val="windowText" lastClr="000000"/>
                          </a:solidFill>
                          <a:latin typeface="+mn-lt"/>
                          <a:cs typeface="Arial"/>
                        </a:rPr>
                        <a:t>Share the mic</a:t>
                      </a:r>
                      <a:endParaRPr lang="en-US" sz="1800" b="0" dirty="0">
                        <a:solidFill>
                          <a:sysClr val="windowText" lastClr="000000"/>
                        </a:solidFill>
                        <a:latin typeface="+mn-lt"/>
                        <a:cs typeface="Arial"/>
                      </a:endParaRPr>
                    </a:p>
                  </a:txBody>
                  <a:tcPr anchor="ctr"/>
                </a:tc>
                <a:tc>
                  <a:txBody>
                    <a:bodyPr/>
                    <a:lstStyle/>
                    <a:p>
                      <a:pPr marL="0" marR="0" lvl="0" indent="0" algn="l" rtl="0">
                        <a:lnSpc>
                          <a:spcPct val="100000"/>
                        </a:lnSpc>
                        <a:spcBef>
                          <a:spcPts val="0"/>
                        </a:spcBef>
                        <a:spcAft>
                          <a:spcPts val="300"/>
                        </a:spcAft>
                        <a:buClrTx/>
                        <a:buSzTx/>
                        <a:buFontTx/>
                        <a:buNone/>
                      </a:pPr>
                      <a:r>
                        <a:rPr lang="en-US" sz="1800" b="0" dirty="0">
                          <a:solidFill>
                            <a:sysClr val="windowText" lastClr="000000"/>
                          </a:solidFill>
                          <a:latin typeface="+mn-lt"/>
                          <a:cs typeface="Arial"/>
                        </a:rPr>
                        <a:t>Participate to the fullest of your ability while giving room for others to speak</a:t>
                      </a:r>
                    </a:p>
                  </a:txBody>
                  <a:tcPr anchor="ctr"/>
                </a:tc>
                <a:extLst>
                  <a:ext uri="{0D108BD9-81ED-4DB2-BD59-A6C34878D82A}">
                    <a16:rowId xmlns:a16="http://schemas.microsoft.com/office/drawing/2014/main" val="2054721627"/>
                  </a:ext>
                </a:extLst>
              </a:tr>
              <a:tr h="455437">
                <a:tc>
                  <a:txBody>
                    <a:bodyPr/>
                    <a:lstStyle/>
                    <a:p>
                      <a:pPr marL="0" marR="0" lvl="0" indent="0" algn="l" rtl="0">
                        <a:lnSpc>
                          <a:spcPct val="100000"/>
                        </a:lnSpc>
                        <a:spcBef>
                          <a:spcPts val="0"/>
                        </a:spcBef>
                        <a:spcAft>
                          <a:spcPts val="0"/>
                        </a:spcAft>
                        <a:buClrTx/>
                        <a:buSzTx/>
                        <a:buFontTx/>
                        <a:buNone/>
                      </a:pPr>
                      <a:r>
                        <a:rPr lang="en-US" sz="1800" kern="1200" dirty="0">
                          <a:solidFill>
                            <a:sysClr val="windowText" lastClr="000000"/>
                          </a:solidFill>
                          <a:latin typeface="+mn-lt"/>
                          <a:cs typeface="Arial"/>
                        </a:rPr>
                        <a:t>Be engaged and maintain confidentiality</a:t>
                      </a:r>
                      <a:endParaRPr lang="en-US" sz="1800" kern="0" dirty="0">
                        <a:solidFill>
                          <a:sysClr val="windowText" lastClr="000000"/>
                        </a:solidFill>
                        <a:latin typeface="+mn-lt"/>
                        <a:ea typeface="+mn-ea"/>
                        <a:cs typeface="Arial"/>
                      </a:endParaRPr>
                    </a:p>
                  </a:txBody>
                  <a:tcPr anchor="ctr"/>
                </a:tc>
                <a:tc>
                  <a:txBody>
                    <a:bodyPr/>
                    <a:lstStyle/>
                    <a:p>
                      <a:pPr marL="0" marR="0" lvl="0" indent="0" algn="l" rtl="0" eaLnBrk="1" fontAlgn="auto" latinLnBrk="0" hangingPunct="1">
                        <a:lnSpc>
                          <a:spcPct val="100000"/>
                        </a:lnSpc>
                        <a:spcBef>
                          <a:spcPts val="0"/>
                        </a:spcBef>
                        <a:spcAft>
                          <a:spcPts val="300"/>
                        </a:spcAft>
                        <a:buClrTx/>
                        <a:buSzTx/>
                        <a:buFontTx/>
                        <a:buNone/>
                      </a:pPr>
                      <a:r>
                        <a:rPr lang="en-US" sz="1800" dirty="0">
                          <a:solidFill>
                            <a:sysClr val="windowText" lastClr="000000"/>
                          </a:solidFill>
                          <a:latin typeface="+mn-lt"/>
                          <a:cs typeface="Arial"/>
                        </a:rPr>
                        <a:t>Make the personal commitment to remain involved in the dialogue. Seek to understand, not to agree. Honor privacy by avoiding “who said what.”</a:t>
                      </a:r>
                    </a:p>
                  </a:txBody>
                  <a:tcPr anchor="ctr"/>
                </a:tc>
                <a:extLst>
                  <a:ext uri="{0D108BD9-81ED-4DB2-BD59-A6C34878D82A}">
                    <a16:rowId xmlns:a16="http://schemas.microsoft.com/office/drawing/2014/main" val="1396850995"/>
                  </a:ext>
                </a:extLst>
              </a:tr>
              <a:tr h="455437">
                <a:tc>
                  <a:txBody>
                    <a:bodyPr/>
                    <a:lstStyle/>
                    <a:p>
                      <a:pPr algn="l"/>
                      <a:r>
                        <a:rPr lang="en-US" sz="1800" dirty="0">
                          <a:solidFill>
                            <a:sysClr val="windowText" lastClr="000000"/>
                          </a:solidFill>
                          <a:latin typeface="+mn-lt"/>
                          <a:cs typeface="Arial"/>
                        </a:rPr>
                        <a:t>Speak to and listen for one’s own truth</a:t>
                      </a:r>
                    </a:p>
                  </a:txBody>
                  <a:tcPr anchor="ctr"/>
                </a:tc>
                <a:tc>
                  <a:txBody>
                    <a:bodyPr/>
                    <a:lstStyle/>
                    <a:p>
                      <a:pPr marL="0" marR="0" lvl="0" indent="0" algn="l" rtl="0" eaLnBrk="1" fontAlgn="auto" latinLnBrk="0" hangingPunct="1">
                        <a:lnSpc>
                          <a:spcPct val="100000"/>
                        </a:lnSpc>
                        <a:spcBef>
                          <a:spcPts val="0"/>
                        </a:spcBef>
                        <a:spcAft>
                          <a:spcPts val="300"/>
                        </a:spcAft>
                        <a:buClrTx/>
                        <a:buSzTx/>
                        <a:buFontTx/>
                        <a:buNone/>
                      </a:pPr>
                      <a:r>
                        <a:rPr lang="en-US" sz="1800" kern="0" dirty="0">
                          <a:solidFill>
                            <a:sysClr val="windowText" lastClr="000000"/>
                          </a:solidFill>
                          <a:latin typeface="+mn-lt"/>
                          <a:ea typeface="+mn-ea"/>
                          <a:cs typeface="Arial"/>
                        </a:rPr>
                        <a:t>Be open about your feelings and experiences – not just saying what you think others want to hear. Be open to the experiences of others, not comparing them to your own. </a:t>
                      </a:r>
                    </a:p>
                  </a:txBody>
                  <a:tcPr anchor="ctr"/>
                </a:tc>
                <a:extLst>
                  <a:ext uri="{0D108BD9-81ED-4DB2-BD59-A6C34878D82A}">
                    <a16:rowId xmlns:a16="http://schemas.microsoft.com/office/drawing/2014/main" val="1064629814"/>
                  </a:ext>
                </a:extLst>
              </a:tr>
              <a:tr h="446507">
                <a:tc>
                  <a:txBody>
                    <a:bodyPr/>
                    <a:lstStyle/>
                    <a:p>
                      <a:pPr algn="l"/>
                      <a:r>
                        <a:rPr lang="en-US" sz="1800" dirty="0">
                          <a:solidFill>
                            <a:sysClr val="windowText" lastClr="000000"/>
                          </a:solidFill>
                          <a:latin typeface="+mn-lt"/>
                          <a:cs typeface="Arial"/>
                        </a:rPr>
                        <a:t>Expect and accept non-closure</a:t>
                      </a:r>
                    </a:p>
                  </a:txBody>
                  <a:tcPr anchor="ctr"/>
                </a:tc>
                <a:tc>
                  <a:txBody>
                    <a:bodyPr/>
                    <a:lstStyle/>
                    <a:p>
                      <a:pPr marL="0" marR="0" lvl="0" indent="0" algn="l" rtl="0" eaLnBrk="1" fontAlgn="auto" latinLnBrk="0" hangingPunct="1">
                        <a:lnSpc>
                          <a:spcPct val="100000"/>
                        </a:lnSpc>
                        <a:spcBef>
                          <a:spcPts val="0"/>
                        </a:spcBef>
                        <a:spcAft>
                          <a:spcPts val="300"/>
                        </a:spcAft>
                        <a:buClrTx/>
                        <a:buSzTx/>
                        <a:buFontTx/>
                        <a:buNone/>
                      </a:pPr>
                      <a:r>
                        <a:rPr lang="en-US" sz="1800" dirty="0">
                          <a:solidFill>
                            <a:sysClr val="windowText" lastClr="000000"/>
                          </a:solidFill>
                          <a:latin typeface="+mn-lt"/>
                          <a:cs typeface="Arial"/>
                        </a:rPr>
                        <a:t>This work is ongoing, there will be no “quick fixes” to the challenges  we discuss. You may have thoughts and feelings that go unresolved today and will be a part of our ongoing work.</a:t>
                      </a:r>
                    </a:p>
                  </a:txBody>
                  <a:tcPr anchor="ctr"/>
                </a:tc>
                <a:extLst>
                  <a:ext uri="{0D108BD9-81ED-4DB2-BD59-A6C34878D82A}">
                    <a16:rowId xmlns:a16="http://schemas.microsoft.com/office/drawing/2014/main" val="2365378348"/>
                  </a:ext>
                </a:extLst>
              </a:tr>
            </a:tbl>
          </a:graphicData>
        </a:graphic>
      </p:graphicFrame>
      <p:sp>
        <p:nvSpPr>
          <p:cNvPr id="8" name="Footer Placeholder 7">
            <a:extLst>
              <a:ext uri="{FF2B5EF4-FFF2-40B4-BE49-F238E27FC236}">
                <a16:creationId xmlns:a16="http://schemas.microsoft.com/office/drawing/2014/main" id="{60DF3285-07B0-0850-2245-2FDC397C4552}"/>
              </a:ext>
            </a:extLst>
          </p:cNvPr>
          <p:cNvSpPr>
            <a:spLocks noGrp="1"/>
          </p:cNvSpPr>
          <p:nvPr>
            <p:ph type="ftr" sz="quarter" idx="3"/>
          </p:nvPr>
        </p:nvSpPr>
        <p:spPr/>
        <p:txBody>
          <a:bodyPr/>
          <a:lstStyle/>
          <a:p>
            <a:r>
              <a:rPr lang="en-US"/>
              <a:t>Insight Survey Results</a:t>
            </a:r>
          </a:p>
        </p:txBody>
      </p:sp>
      <p:sp>
        <p:nvSpPr>
          <p:cNvPr id="3" name="TextBox 2">
            <a:extLst>
              <a:ext uri="{FF2B5EF4-FFF2-40B4-BE49-F238E27FC236}">
                <a16:creationId xmlns:a16="http://schemas.microsoft.com/office/drawing/2014/main" id="{B0E945AC-F5D4-B211-08FC-F6FF26D1C338}"/>
              </a:ext>
            </a:extLst>
          </p:cNvPr>
          <p:cNvSpPr txBox="1"/>
          <p:nvPr/>
        </p:nvSpPr>
        <p:spPr>
          <a:xfrm>
            <a:off x="-2362200" y="2667000"/>
            <a:ext cx="2133600" cy="1169551"/>
          </a:xfrm>
          <a:prstGeom prst="rect">
            <a:avLst/>
          </a:prstGeom>
          <a:solidFill>
            <a:schemeClr val="accent2"/>
          </a:solidFill>
        </p:spPr>
        <p:txBody>
          <a:bodyPr wrap="square" rtlCol="0">
            <a:spAutoFit/>
          </a:bodyPr>
          <a:lstStyle/>
          <a:p>
            <a:r>
              <a:rPr lang="en-US" sz="1400" b="1" dirty="0"/>
              <a:t>Optional Update:</a:t>
            </a:r>
          </a:p>
          <a:p>
            <a:r>
              <a:rPr lang="en-US" sz="1400" dirty="0"/>
              <a:t>Adjust these norms for ones you may already use at your school.</a:t>
            </a:r>
          </a:p>
          <a:p>
            <a:r>
              <a:rPr lang="en-US" sz="1400" dirty="0"/>
              <a:t> </a:t>
            </a:r>
          </a:p>
        </p:txBody>
      </p:sp>
    </p:spTree>
    <p:extLst>
      <p:ext uri="{BB962C8B-B14F-4D97-AF65-F5344CB8AC3E}">
        <p14:creationId xmlns:p14="http://schemas.microsoft.com/office/powerpoint/2010/main" val="1154910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E909A9-B301-82FE-1A4A-0461E5DB857C}"/>
              </a:ext>
            </a:extLst>
          </p:cNvPr>
          <p:cNvSpPr>
            <a:spLocks noGrp="1"/>
          </p:cNvSpPr>
          <p:nvPr>
            <p:ph type="body" sz="quarter" idx="13"/>
          </p:nvPr>
        </p:nvSpPr>
        <p:spPr>
          <a:xfrm>
            <a:off x="575754" y="1075532"/>
            <a:ext cx="3132646" cy="3454400"/>
          </a:xfrm>
        </p:spPr>
        <p:txBody>
          <a:bodyPr/>
          <a:lstStyle/>
          <a:p>
            <a:r>
              <a:rPr lang="en-US" sz="4000">
                <a:latin typeface="+mj-lt"/>
              </a:rPr>
              <a:t>Our Agenda</a:t>
            </a:r>
          </a:p>
        </p:txBody>
      </p:sp>
      <p:sp>
        <p:nvSpPr>
          <p:cNvPr id="11" name="Text Placeholder 2">
            <a:extLst>
              <a:ext uri="{FF2B5EF4-FFF2-40B4-BE49-F238E27FC236}">
                <a16:creationId xmlns:a16="http://schemas.microsoft.com/office/drawing/2014/main" id="{52548E03-FF6F-0ED1-5E51-C12C41A78F29}"/>
              </a:ext>
            </a:extLst>
          </p:cNvPr>
          <p:cNvSpPr txBox="1">
            <a:spLocks/>
          </p:cNvSpPr>
          <p:nvPr/>
        </p:nvSpPr>
        <p:spPr>
          <a:xfrm>
            <a:off x="5350934" y="1075532"/>
            <a:ext cx="5075767" cy="435133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t>Introduction to Insight</a:t>
            </a:r>
            <a:br>
              <a:rPr lang="en-US" sz="2400" dirty="0"/>
            </a:br>
            <a:r>
              <a:rPr lang="en-US" sz="2400" i="1" dirty="0"/>
              <a:t>5 minutes</a:t>
            </a:r>
          </a:p>
          <a:p>
            <a:pPr marL="457200" indent="-457200">
              <a:buFont typeface="+mj-lt"/>
              <a:buAutoNum type="arabicPeriod"/>
            </a:pPr>
            <a:r>
              <a:rPr lang="en-US" sz="2400" b="1" dirty="0"/>
              <a:t>Overview of our results</a:t>
            </a:r>
            <a:br>
              <a:rPr lang="en-US" sz="2400" dirty="0"/>
            </a:br>
            <a:r>
              <a:rPr lang="en-US" sz="2400" b="1" i="1" dirty="0"/>
              <a:t>15 minutes</a:t>
            </a:r>
          </a:p>
          <a:p>
            <a:pPr marL="457200" indent="-457200">
              <a:buFont typeface="+mj-lt"/>
              <a:buAutoNum type="arabicPeriod"/>
            </a:pPr>
            <a:r>
              <a:rPr lang="en-US" sz="2400" dirty="0"/>
              <a:t>Unpacking our area for improvement</a:t>
            </a:r>
            <a:br>
              <a:rPr lang="en-US" sz="2400" dirty="0"/>
            </a:br>
            <a:r>
              <a:rPr lang="en-US" sz="2400" i="1" dirty="0"/>
              <a:t>15 minutes</a:t>
            </a:r>
          </a:p>
          <a:p>
            <a:pPr marL="457200" indent="-457200">
              <a:buFont typeface="+mj-lt"/>
              <a:buAutoNum type="arabicPeriod"/>
            </a:pPr>
            <a:r>
              <a:rPr lang="en-US" sz="2400" dirty="0"/>
              <a:t>Q&amp;A</a:t>
            </a:r>
            <a:br>
              <a:rPr lang="en-US" sz="2400" dirty="0"/>
            </a:br>
            <a:r>
              <a:rPr lang="en-US" sz="2400" i="1" dirty="0"/>
              <a:t>5 minutes</a:t>
            </a:r>
          </a:p>
          <a:p>
            <a:pPr marL="457200" indent="-457200">
              <a:buFont typeface="+mj-lt"/>
              <a:buAutoNum type="arabicPeriod"/>
            </a:pPr>
            <a:r>
              <a:rPr lang="en-US" sz="2400" dirty="0"/>
              <a:t>Closing</a:t>
            </a:r>
            <a:br>
              <a:rPr lang="en-US" sz="2400" dirty="0"/>
            </a:br>
            <a:r>
              <a:rPr lang="en-US" sz="2400" i="1" dirty="0"/>
              <a:t>5 minutes</a:t>
            </a:r>
          </a:p>
        </p:txBody>
      </p:sp>
      <p:sp>
        <p:nvSpPr>
          <p:cNvPr id="14" name="Footer Placeholder 13">
            <a:extLst>
              <a:ext uri="{FF2B5EF4-FFF2-40B4-BE49-F238E27FC236}">
                <a16:creationId xmlns:a16="http://schemas.microsoft.com/office/drawing/2014/main" id="{6053A8E6-794B-AD0E-5F7E-8CD98DD534C4}"/>
              </a:ext>
            </a:extLst>
          </p:cNvPr>
          <p:cNvSpPr>
            <a:spLocks noGrp="1"/>
          </p:cNvSpPr>
          <p:nvPr>
            <p:ph type="ftr" sz="quarter" idx="3"/>
          </p:nvPr>
        </p:nvSpPr>
        <p:spPr/>
        <p:txBody>
          <a:bodyPr/>
          <a:lstStyle/>
          <a:p>
            <a:pPr algn="r"/>
            <a:r>
              <a:rPr lang="en-US" dirty="0"/>
              <a:t>Insight Survey Results</a:t>
            </a:r>
          </a:p>
        </p:txBody>
      </p:sp>
      <p:sp>
        <p:nvSpPr>
          <p:cNvPr id="4" name="TextBox 3">
            <a:extLst>
              <a:ext uri="{FF2B5EF4-FFF2-40B4-BE49-F238E27FC236}">
                <a16:creationId xmlns:a16="http://schemas.microsoft.com/office/drawing/2014/main" id="{8BE12AE1-26E2-F0E1-A409-55581B166F54}"/>
              </a:ext>
            </a:extLst>
          </p:cNvPr>
          <p:cNvSpPr txBox="1"/>
          <p:nvPr/>
        </p:nvSpPr>
        <p:spPr>
          <a:xfrm>
            <a:off x="-2438400" y="1828562"/>
            <a:ext cx="2133600" cy="1384995"/>
          </a:xfrm>
          <a:prstGeom prst="rect">
            <a:avLst/>
          </a:prstGeom>
          <a:solidFill>
            <a:schemeClr val="accent2"/>
          </a:solidFill>
        </p:spPr>
        <p:txBody>
          <a:bodyPr wrap="square" rtlCol="0">
            <a:spAutoFit/>
          </a:bodyPr>
          <a:lstStyle/>
          <a:p>
            <a:r>
              <a:rPr lang="en-US" sz="1400" b="1" dirty="0"/>
              <a:t>Optional Update:</a:t>
            </a:r>
          </a:p>
          <a:p>
            <a:r>
              <a:rPr lang="en-US" sz="1400" dirty="0"/>
              <a:t>Adjust the timing on this slide, and all subsequent agenda slides, to match your planned session pacing.</a:t>
            </a:r>
          </a:p>
        </p:txBody>
      </p:sp>
    </p:spTree>
    <p:extLst>
      <p:ext uri="{BB962C8B-B14F-4D97-AF65-F5344CB8AC3E}">
        <p14:creationId xmlns:p14="http://schemas.microsoft.com/office/powerpoint/2010/main" val="202406199"/>
      </p:ext>
    </p:extLst>
  </p:cSld>
  <p:clrMapOvr>
    <a:masterClrMapping/>
  </p:clrMapOvr>
</p:sld>
</file>

<file path=ppt/theme/theme1.xml><?xml version="1.0" encoding="utf-8"?>
<a:theme xmlns:a="http://schemas.openxmlformats.org/drawingml/2006/main" name="Office Theme">
  <a:themeElements>
    <a:clrScheme name="Custom 30">
      <a:dk1>
        <a:srgbClr val="000000"/>
      </a:dk1>
      <a:lt1>
        <a:srgbClr val="FFFFFF"/>
      </a:lt1>
      <a:dk2>
        <a:srgbClr val="00355F"/>
      </a:dk2>
      <a:lt2>
        <a:srgbClr val="E2EDDC"/>
      </a:lt2>
      <a:accent1>
        <a:srgbClr val="00355F"/>
      </a:accent1>
      <a:accent2>
        <a:srgbClr val="F2CF13"/>
      </a:accent2>
      <a:accent3>
        <a:srgbClr val="3F8A6A"/>
      </a:accent3>
      <a:accent4>
        <a:srgbClr val="C21943"/>
      </a:accent4>
      <a:accent5>
        <a:srgbClr val="F26C4C"/>
      </a:accent5>
      <a:accent6>
        <a:srgbClr val="4A4A4A"/>
      </a:accent6>
      <a:hlink>
        <a:srgbClr val="3F8A6A"/>
      </a:hlink>
      <a:folHlink>
        <a:srgbClr val="3F8A6A"/>
      </a:folHlink>
    </a:clrScheme>
    <a:fontScheme name="TNTP FY24">
      <a:majorFont>
        <a:latin typeface="Franklin Gothic Heavy"/>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7503E51-44EE-4593-8C33-3852E7DB71C1}" vid="{5B923093-125F-48DA-B53D-C40138C78B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c762342-580c-4556-9faf-7e2d7a7c8be4" xsi:nil="true"/>
    <lcf76f155ced4ddcb4097134ff3c332f xmlns="2d294ba7-07f3-4f8e-aadf-1d4be6d8adcb">
      <Terms xmlns="http://schemas.microsoft.com/office/infopath/2007/PartnerControls"/>
    </lcf76f155ced4ddcb4097134ff3c332f>
    <SharedWithUsers xmlns="9c762342-580c-4556-9faf-7e2d7a7c8be4">
      <UserInfo>
        <DisplayName>Jennifer Harasim</DisplayName>
        <AccountId>547</AccountId>
        <AccountType/>
      </UserInfo>
      <UserInfo>
        <DisplayName>Allison Deptula</DisplayName>
        <AccountId>505</AccountId>
        <AccountType/>
      </UserInfo>
      <UserInfo>
        <DisplayName>Lynn Overmyer</DisplayName>
        <AccountId>753</AccountId>
        <AccountType/>
      </UserInfo>
      <UserInfo>
        <DisplayName>Melissa Jong</DisplayName>
        <AccountId>101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3AB0D761D18234896D3DDD25F451A99" ma:contentTypeVersion="17" ma:contentTypeDescription="Create a new document." ma:contentTypeScope="" ma:versionID="76c1365afa6e23dad08eec4c899d9f69">
  <xsd:schema xmlns:xsd="http://www.w3.org/2001/XMLSchema" xmlns:xs="http://www.w3.org/2001/XMLSchema" xmlns:p="http://schemas.microsoft.com/office/2006/metadata/properties" xmlns:ns2="2d294ba7-07f3-4f8e-aadf-1d4be6d8adcb" xmlns:ns3="9c762342-580c-4556-9faf-7e2d7a7c8be4" targetNamespace="http://schemas.microsoft.com/office/2006/metadata/properties" ma:root="true" ma:fieldsID="6b2cea83ebc0aca76e261a770ada2530" ns2:_="" ns3:_="">
    <xsd:import namespace="2d294ba7-07f3-4f8e-aadf-1d4be6d8adcb"/>
    <xsd:import namespace="9c762342-580c-4556-9faf-7e2d7a7c8be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294ba7-07f3-4f8e-aadf-1d4be6d8ad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983a865-a571-4416-b68b-a825780562c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c762342-580c-4556-9faf-7e2d7a7c8be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8b1ab9e0-6ef3-4cda-aaf1-09e2e73a9b82}" ma:internalName="TaxCatchAll" ma:showField="CatchAllData" ma:web="9c762342-580c-4556-9faf-7e2d7a7c8b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194D10-B9BF-48BA-8583-86FCF4440716}">
  <ds:schemaRefs>
    <ds:schemaRef ds:uri="http://schemas.microsoft.com/office/2006/metadata/properties"/>
    <ds:schemaRef ds:uri="2d294ba7-07f3-4f8e-aadf-1d4be6d8adcb"/>
    <ds:schemaRef ds:uri="http://purl.org/dc/dcmitype/"/>
    <ds:schemaRef ds:uri="http://purl.org/dc/elements/1.1/"/>
    <ds:schemaRef ds:uri="http://purl.org/dc/terms/"/>
    <ds:schemaRef ds:uri="9c762342-580c-4556-9faf-7e2d7a7c8be4"/>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E78C1B9-19BC-430F-8DDF-2C6CBD6DA978}">
  <ds:schemaRefs>
    <ds:schemaRef ds:uri="http://schemas.microsoft.com/sharepoint/v3/contenttype/forms"/>
  </ds:schemaRefs>
</ds:datastoreItem>
</file>

<file path=customXml/itemProps3.xml><?xml version="1.0" encoding="utf-8"?>
<ds:datastoreItem xmlns:ds="http://schemas.openxmlformats.org/officeDocument/2006/customXml" ds:itemID="{5272EC76-F67D-44BA-87FF-5AFB5220ED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294ba7-07f3-4f8e-aadf-1d4be6d8adcb"/>
    <ds:schemaRef ds:uri="9c762342-580c-4556-9faf-7e2d7a7c8b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TNTP Presentation Template</Template>
  <TotalTime>1248</TotalTime>
  <Words>4397</Words>
  <Application>Microsoft Office PowerPoint</Application>
  <PresentationFormat>Widescreen</PresentationFormat>
  <Paragraphs>343</Paragraphs>
  <Slides>23</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Franklin Gothic Demi</vt:lpstr>
      <vt:lpstr>Franklin Gothic Heavy</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Getting Oriented to the Data: Domain Scores</vt:lpstr>
      <vt:lpstr>Initial Takeaways</vt:lpstr>
      <vt:lpstr>An Area of Strength: Peer Culture</vt:lpstr>
      <vt:lpstr>PowerPoint Presentation</vt:lpstr>
      <vt:lpstr>Opportunity for Improvement: Observation and Feedback</vt:lpstr>
      <vt:lpstr>Opportunity for Improvement: Observation and Feedback</vt:lpstr>
      <vt:lpstr>Unpacking Our Area for Improvement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Jong</dc:creator>
  <cp:lastModifiedBy>Melissa Jong</cp:lastModifiedBy>
  <cp:revision>1</cp:revision>
  <dcterms:created xsi:type="dcterms:W3CDTF">2024-02-22T00:48:05Z</dcterms:created>
  <dcterms:modified xsi:type="dcterms:W3CDTF">2024-02-27T18:10:18Z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0x01010053AB0D761D18234896D3DDD25F451A99</vt:lpwstr>
  </property>
  <property fmtid="{D5CDD505-2E9C-101B-9397-08002B2CF9AE}" pid="3" name="MediaServiceImageTags">
    <vt:lpwstr/>
  </property>
</Properties>
</file>