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11744" r:id="rId5"/>
    <p:sldId id="11754" r:id="rId6"/>
    <p:sldId id="11755" r:id="rId7"/>
    <p:sldId id="11757" r:id="rId8"/>
    <p:sldId id="11758" r:id="rId9"/>
    <p:sldId id="11759" r:id="rId10"/>
    <p:sldId id="11760" r:id="rId11"/>
    <p:sldId id="11761" r:id="rId12"/>
    <p:sldId id="11762" r:id="rId13"/>
    <p:sldId id="11763" r:id="rId14"/>
    <p:sldId id="117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01D2B5-94D3-3250-0B88-154A6B42D718}" name="Lynn Overmyer" initials="LO" userId="S::lynn.overmyer@tntp.org::cc7fc513-0e95-407f-bd42-1a2aeed941d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FEB"/>
    <a:srgbClr val="317D5C"/>
    <a:srgbClr val="FFE47A"/>
    <a:srgbClr val="FFDCC9"/>
    <a:srgbClr val="F2CF13"/>
    <a:srgbClr val="000000"/>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BC8247-CBB1-4DCD-99ED-181AB356CC54}" v="159" dt="2024-03-07T17:57:08.9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Jong" userId="S::melissa.jong@tntp.org::bd06093d-6c61-4578-b339-b7ca178e5801" providerId="AD" clId="Web-{499C2625-E3EF-E253-CB12-3B6CE2BEDB9E}"/>
    <pc:docChg chg="addSld delSld modSld">
      <pc:chgData name="Melissa Jong" userId="S::melissa.jong@tntp.org::bd06093d-6c61-4578-b339-b7ca178e5801" providerId="AD" clId="Web-{499C2625-E3EF-E253-CB12-3B6CE2BEDB9E}" dt="2024-02-29T18:07:34.551" v="17" actId="20577"/>
      <pc:docMkLst>
        <pc:docMk/>
      </pc:docMkLst>
      <pc:sldChg chg="del">
        <pc:chgData name="Melissa Jong" userId="S::melissa.jong@tntp.org::bd06093d-6c61-4578-b339-b7ca178e5801" providerId="AD" clId="Web-{499C2625-E3EF-E253-CB12-3B6CE2BEDB9E}" dt="2024-02-29T18:07:25.316" v="0"/>
        <pc:sldMkLst>
          <pc:docMk/>
          <pc:sldMk cId="1995859631" sldId="11745"/>
        </pc:sldMkLst>
      </pc:sldChg>
      <pc:sldChg chg="modSp add replId">
        <pc:chgData name="Melissa Jong" userId="S::melissa.jong@tntp.org::bd06093d-6c61-4578-b339-b7ca178e5801" providerId="AD" clId="Web-{499C2625-E3EF-E253-CB12-3B6CE2BEDB9E}" dt="2024-02-29T18:07:34.551" v="17" actId="20577"/>
        <pc:sldMkLst>
          <pc:docMk/>
          <pc:sldMk cId="2448271615" sldId="11757"/>
        </pc:sldMkLst>
        <pc:spChg chg="mod">
          <ac:chgData name="Melissa Jong" userId="S::melissa.jong@tntp.org::bd06093d-6c61-4578-b339-b7ca178e5801" providerId="AD" clId="Web-{499C2625-E3EF-E253-CB12-3B6CE2BEDB9E}" dt="2024-02-29T18:07:34.551" v="17" actId="20577"/>
          <ac:spMkLst>
            <pc:docMk/>
            <pc:sldMk cId="2448271615" sldId="11757"/>
            <ac:spMk id="3" creationId="{276A9DA8-143B-D1DB-0907-17CC90A00CE4}"/>
          </ac:spMkLst>
        </pc:spChg>
      </pc:sldChg>
    </pc:docChg>
  </pc:docChgLst>
  <pc:docChgLst>
    <pc:chgData name="Jennifer Harasim" userId="2a1b0416-2d62-4b44-8f17-f3fc20100df1" providerId="ADAL" clId="{BDBC8247-CBB1-4DCD-99ED-181AB356CC54}"/>
    <pc:docChg chg="custSel modSld">
      <pc:chgData name="Jennifer Harasim" userId="2a1b0416-2d62-4b44-8f17-f3fc20100df1" providerId="ADAL" clId="{BDBC8247-CBB1-4DCD-99ED-181AB356CC54}" dt="2024-03-07T17:57:08.994" v="158" actId="20577"/>
      <pc:docMkLst>
        <pc:docMk/>
      </pc:docMkLst>
      <pc:sldChg chg="modSp mod">
        <pc:chgData name="Jennifer Harasim" userId="2a1b0416-2d62-4b44-8f17-f3fc20100df1" providerId="ADAL" clId="{BDBC8247-CBB1-4DCD-99ED-181AB356CC54}" dt="2024-03-07T17:57:08.994" v="158" actId="20577"/>
        <pc:sldMkLst>
          <pc:docMk/>
          <pc:sldMk cId="2886589122" sldId="11758"/>
        </pc:sldMkLst>
        <pc:spChg chg="mod">
          <ac:chgData name="Jennifer Harasim" userId="2a1b0416-2d62-4b44-8f17-f3fc20100df1" providerId="ADAL" clId="{BDBC8247-CBB1-4DCD-99ED-181AB356CC54}" dt="2024-03-07T17:57:08.994" v="158" actId="20577"/>
          <ac:spMkLst>
            <pc:docMk/>
            <pc:sldMk cId="2886589122" sldId="11758"/>
            <ac:spMk id="2" creationId="{EB43F579-4C55-9C4E-59AC-075CDDBCB242}"/>
          </ac:spMkLst>
        </pc:spChg>
      </pc:sldChg>
    </pc:docChg>
  </pc:docChgLst>
  <pc:docChgLst>
    <pc:chgData name="Lynn Overmyer" userId="S::lynn.overmyer@tntp.org::cc7fc513-0e95-407f-bd42-1a2aeed941d6" providerId="AD" clId="Web-{45A7B185-F5A6-0AAC-B9B4-5ABD0B934C03}"/>
    <pc:docChg chg="modSld">
      <pc:chgData name="Lynn Overmyer" userId="S::lynn.overmyer@tntp.org::cc7fc513-0e95-407f-bd42-1a2aeed941d6" providerId="AD" clId="Web-{45A7B185-F5A6-0AAC-B9B4-5ABD0B934C03}" dt="2024-02-29T20:05:23.517" v="3" actId="20577"/>
      <pc:docMkLst>
        <pc:docMk/>
      </pc:docMkLst>
      <pc:sldChg chg="modSp">
        <pc:chgData name="Lynn Overmyer" userId="S::lynn.overmyer@tntp.org::cc7fc513-0e95-407f-bd42-1a2aeed941d6" providerId="AD" clId="Web-{45A7B185-F5A6-0AAC-B9B4-5ABD0B934C03}" dt="2024-02-29T20:05:23.517" v="3" actId="20577"/>
        <pc:sldMkLst>
          <pc:docMk/>
          <pc:sldMk cId="28004582" sldId="11763"/>
        </pc:sldMkLst>
        <pc:spChg chg="mod">
          <ac:chgData name="Lynn Overmyer" userId="S::lynn.overmyer@tntp.org::cc7fc513-0e95-407f-bd42-1a2aeed941d6" providerId="AD" clId="Web-{45A7B185-F5A6-0AAC-B9B4-5ABD0B934C03}" dt="2024-02-29T20:05:23.517" v="3" actId="20577"/>
          <ac:spMkLst>
            <pc:docMk/>
            <pc:sldMk cId="28004582" sldId="11763"/>
            <ac:spMk id="2" creationId="{EB43F579-4C55-9C4E-59AC-075CDDBCB242}"/>
          </ac:spMkLst>
        </pc:spChg>
      </pc:sldChg>
    </pc:docChg>
  </pc:docChgLst>
  <pc:docChgLst>
    <pc:chgData name="Melissa Jong" userId="bd06093d-6c61-4578-b339-b7ca178e5801" providerId="ADAL" clId="{4E267114-850D-4107-8B06-8969A71333E1}"/>
    <pc:docChg chg="undo custSel addSld delSld modSld sldOrd addSection delSection modSection">
      <pc:chgData name="Melissa Jong" userId="bd06093d-6c61-4578-b339-b7ca178e5801" providerId="ADAL" clId="{4E267114-850D-4107-8B06-8969A71333E1}" dt="2024-02-29T19:16:38.533" v="1566" actId="47"/>
      <pc:docMkLst>
        <pc:docMk/>
      </pc:docMkLst>
      <pc:sldChg chg="add del">
        <pc:chgData name="Melissa Jong" userId="bd06093d-6c61-4578-b339-b7ca178e5801" providerId="ADAL" clId="{4E267114-850D-4107-8B06-8969A71333E1}" dt="2024-02-22T22:31:09.223" v="1073" actId="47"/>
        <pc:sldMkLst>
          <pc:docMk/>
          <pc:sldMk cId="3759066278" sldId="258"/>
        </pc:sldMkLst>
      </pc:sldChg>
      <pc:sldChg chg="add del">
        <pc:chgData name="Melissa Jong" userId="bd06093d-6c61-4578-b339-b7ca178e5801" providerId="ADAL" clId="{4E267114-850D-4107-8B06-8969A71333E1}" dt="2024-02-22T22:31:09.223" v="1073" actId="47"/>
        <pc:sldMkLst>
          <pc:docMk/>
          <pc:sldMk cId="1288081707" sldId="259"/>
        </pc:sldMkLst>
      </pc:sldChg>
      <pc:sldChg chg="add del">
        <pc:chgData name="Melissa Jong" userId="bd06093d-6c61-4578-b339-b7ca178e5801" providerId="ADAL" clId="{4E267114-850D-4107-8B06-8969A71333E1}" dt="2024-02-22T22:31:09.223" v="1073" actId="47"/>
        <pc:sldMkLst>
          <pc:docMk/>
          <pc:sldMk cId="1238082451" sldId="261"/>
        </pc:sldMkLst>
      </pc:sldChg>
      <pc:sldChg chg="add del">
        <pc:chgData name="Melissa Jong" userId="bd06093d-6c61-4578-b339-b7ca178e5801" providerId="ADAL" clId="{4E267114-850D-4107-8B06-8969A71333E1}" dt="2024-02-22T22:31:09.223" v="1073" actId="47"/>
        <pc:sldMkLst>
          <pc:docMk/>
          <pc:sldMk cId="4159297768" sldId="262"/>
        </pc:sldMkLst>
      </pc:sldChg>
      <pc:sldChg chg="add del">
        <pc:chgData name="Melissa Jong" userId="bd06093d-6c61-4578-b339-b7ca178e5801" providerId="ADAL" clId="{4E267114-850D-4107-8B06-8969A71333E1}" dt="2024-02-22T22:31:09.223" v="1073" actId="47"/>
        <pc:sldMkLst>
          <pc:docMk/>
          <pc:sldMk cId="2029032747" sldId="263"/>
        </pc:sldMkLst>
      </pc:sldChg>
      <pc:sldChg chg="add del">
        <pc:chgData name="Melissa Jong" userId="bd06093d-6c61-4578-b339-b7ca178e5801" providerId="ADAL" clId="{4E267114-850D-4107-8B06-8969A71333E1}" dt="2024-02-22T22:31:09.223" v="1073" actId="47"/>
        <pc:sldMkLst>
          <pc:docMk/>
          <pc:sldMk cId="2685507397" sldId="264"/>
        </pc:sldMkLst>
      </pc:sldChg>
      <pc:sldChg chg="add del">
        <pc:chgData name="Melissa Jong" userId="bd06093d-6c61-4578-b339-b7ca178e5801" providerId="ADAL" clId="{4E267114-850D-4107-8B06-8969A71333E1}" dt="2024-02-22T22:31:09.223" v="1073" actId="47"/>
        <pc:sldMkLst>
          <pc:docMk/>
          <pc:sldMk cId="703206457" sldId="265"/>
        </pc:sldMkLst>
      </pc:sldChg>
      <pc:sldChg chg="add del">
        <pc:chgData name="Melissa Jong" userId="bd06093d-6c61-4578-b339-b7ca178e5801" providerId="ADAL" clId="{4E267114-850D-4107-8B06-8969A71333E1}" dt="2024-02-22T22:31:09.223" v="1073" actId="47"/>
        <pc:sldMkLst>
          <pc:docMk/>
          <pc:sldMk cId="1302978033" sldId="267"/>
        </pc:sldMkLst>
      </pc:sldChg>
      <pc:sldChg chg="add del">
        <pc:chgData name="Melissa Jong" userId="bd06093d-6c61-4578-b339-b7ca178e5801" providerId="ADAL" clId="{4E267114-850D-4107-8B06-8969A71333E1}" dt="2024-02-22T22:31:09.223" v="1073" actId="47"/>
        <pc:sldMkLst>
          <pc:docMk/>
          <pc:sldMk cId="1112552327" sldId="268"/>
        </pc:sldMkLst>
      </pc:sldChg>
      <pc:sldChg chg="add del">
        <pc:chgData name="Melissa Jong" userId="bd06093d-6c61-4578-b339-b7ca178e5801" providerId="ADAL" clId="{4E267114-850D-4107-8B06-8969A71333E1}" dt="2024-02-22T22:31:09.223" v="1073" actId="47"/>
        <pc:sldMkLst>
          <pc:docMk/>
          <pc:sldMk cId="3053530470" sldId="269"/>
        </pc:sldMkLst>
      </pc:sldChg>
      <pc:sldChg chg="add del">
        <pc:chgData name="Melissa Jong" userId="bd06093d-6c61-4578-b339-b7ca178e5801" providerId="ADAL" clId="{4E267114-850D-4107-8B06-8969A71333E1}" dt="2024-02-22T22:31:09.223" v="1073" actId="47"/>
        <pc:sldMkLst>
          <pc:docMk/>
          <pc:sldMk cId="2090149449" sldId="270"/>
        </pc:sldMkLst>
      </pc:sldChg>
      <pc:sldChg chg="add del">
        <pc:chgData name="Melissa Jong" userId="bd06093d-6c61-4578-b339-b7ca178e5801" providerId="ADAL" clId="{4E267114-850D-4107-8B06-8969A71333E1}" dt="2024-02-22T22:31:09.223" v="1073" actId="47"/>
        <pc:sldMkLst>
          <pc:docMk/>
          <pc:sldMk cId="533599002" sldId="274"/>
        </pc:sldMkLst>
      </pc:sldChg>
      <pc:sldChg chg="add del">
        <pc:chgData name="Melissa Jong" userId="bd06093d-6c61-4578-b339-b7ca178e5801" providerId="ADAL" clId="{4E267114-850D-4107-8B06-8969A71333E1}" dt="2024-02-22T22:31:09.223" v="1073" actId="47"/>
        <pc:sldMkLst>
          <pc:docMk/>
          <pc:sldMk cId="1199377985" sldId="275"/>
        </pc:sldMkLst>
      </pc:sldChg>
      <pc:sldChg chg="add del">
        <pc:chgData name="Melissa Jong" userId="bd06093d-6c61-4578-b339-b7ca178e5801" providerId="ADAL" clId="{4E267114-850D-4107-8B06-8969A71333E1}" dt="2024-02-22T22:31:09.223" v="1073" actId="47"/>
        <pc:sldMkLst>
          <pc:docMk/>
          <pc:sldMk cId="1878951755" sldId="276"/>
        </pc:sldMkLst>
      </pc:sldChg>
      <pc:sldChg chg="add del">
        <pc:chgData name="Melissa Jong" userId="bd06093d-6c61-4578-b339-b7ca178e5801" providerId="ADAL" clId="{4E267114-850D-4107-8B06-8969A71333E1}" dt="2024-02-22T22:31:09.223" v="1073" actId="47"/>
        <pc:sldMkLst>
          <pc:docMk/>
          <pc:sldMk cId="1234999883" sldId="277"/>
        </pc:sldMkLst>
      </pc:sldChg>
      <pc:sldChg chg="add del">
        <pc:chgData name="Melissa Jong" userId="bd06093d-6c61-4578-b339-b7ca178e5801" providerId="ADAL" clId="{4E267114-850D-4107-8B06-8969A71333E1}" dt="2024-02-22T22:31:09.223" v="1073" actId="47"/>
        <pc:sldMkLst>
          <pc:docMk/>
          <pc:sldMk cId="3771315402" sldId="337"/>
        </pc:sldMkLst>
      </pc:sldChg>
      <pc:sldChg chg="add del">
        <pc:chgData name="Melissa Jong" userId="bd06093d-6c61-4578-b339-b7ca178e5801" providerId="ADAL" clId="{4E267114-850D-4107-8B06-8969A71333E1}" dt="2024-02-22T22:31:09.223" v="1073" actId="47"/>
        <pc:sldMkLst>
          <pc:docMk/>
          <pc:sldMk cId="2064017255" sldId="354"/>
        </pc:sldMkLst>
      </pc:sldChg>
      <pc:sldChg chg="add del">
        <pc:chgData name="Melissa Jong" userId="bd06093d-6c61-4578-b339-b7ca178e5801" providerId="ADAL" clId="{4E267114-850D-4107-8B06-8969A71333E1}" dt="2024-02-22T22:31:09.223" v="1073" actId="47"/>
        <pc:sldMkLst>
          <pc:docMk/>
          <pc:sldMk cId="657679092" sldId="364"/>
        </pc:sldMkLst>
      </pc:sldChg>
      <pc:sldChg chg="add del">
        <pc:chgData name="Melissa Jong" userId="bd06093d-6c61-4578-b339-b7ca178e5801" providerId="ADAL" clId="{4E267114-850D-4107-8B06-8969A71333E1}" dt="2024-02-22T22:31:09.223" v="1073" actId="47"/>
        <pc:sldMkLst>
          <pc:docMk/>
          <pc:sldMk cId="3828557442" sldId="365"/>
        </pc:sldMkLst>
      </pc:sldChg>
      <pc:sldChg chg="add del">
        <pc:chgData name="Melissa Jong" userId="bd06093d-6c61-4578-b339-b7ca178e5801" providerId="ADAL" clId="{4E267114-850D-4107-8B06-8969A71333E1}" dt="2024-02-22T22:31:09.223" v="1073" actId="47"/>
        <pc:sldMkLst>
          <pc:docMk/>
          <pc:sldMk cId="3793414319" sldId="367"/>
        </pc:sldMkLst>
      </pc:sldChg>
      <pc:sldChg chg="add del">
        <pc:chgData name="Melissa Jong" userId="bd06093d-6c61-4578-b339-b7ca178e5801" providerId="ADAL" clId="{4E267114-850D-4107-8B06-8969A71333E1}" dt="2024-02-22T22:31:09.223" v="1073" actId="47"/>
        <pc:sldMkLst>
          <pc:docMk/>
          <pc:sldMk cId="122240489" sldId="390"/>
        </pc:sldMkLst>
      </pc:sldChg>
      <pc:sldChg chg="add del">
        <pc:chgData name="Melissa Jong" userId="bd06093d-6c61-4578-b339-b7ca178e5801" providerId="ADAL" clId="{4E267114-850D-4107-8B06-8969A71333E1}" dt="2024-02-22T22:31:09.223" v="1073" actId="47"/>
        <pc:sldMkLst>
          <pc:docMk/>
          <pc:sldMk cId="1892395005" sldId="403"/>
        </pc:sldMkLst>
      </pc:sldChg>
      <pc:sldChg chg="add del">
        <pc:chgData name="Melissa Jong" userId="bd06093d-6c61-4578-b339-b7ca178e5801" providerId="ADAL" clId="{4E267114-850D-4107-8B06-8969A71333E1}" dt="2024-02-22T22:31:09.223" v="1073" actId="47"/>
        <pc:sldMkLst>
          <pc:docMk/>
          <pc:sldMk cId="4162177551" sldId="416"/>
        </pc:sldMkLst>
      </pc:sldChg>
      <pc:sldChg chg="add del">
        <pc:chgData name="Melissa Jong" userId="bd06093d-6c61-4578-b339-b7ca178e5801" providerId="ADAL" clId="{4E267114-850D-4107-8B06-8969A71333E1}" dt="2024-02-22T22:31:09.223" v="1073" actId="47"/>
        <pc:sldMkLst>
          <pc:docMk/>
          <pc:sldMk cId="3711396198" sldId="421"/>
        </pc:sldMkLst>
      </pc:sldChg>
      <pc:sldChg chg="add del">
        <pc:chgData name="Melissa Jong" userId="bd06093d-6c61-4578-b339-b7ca178e5801" providerId="ADAL" clId="{4E267114-850D-4107-8B06-8969A71333E1}" dt="2024-02-22T22:31:09.223" v="1073" actId="47"/>
        <pc:sldMkLst>
          <pc:docMk/>
          <pc:sldMk cId="2561599984" sldId="445"/>
        </pc:sldMkLst>
      </pc:sldChg>
      <pc:sldChg chg="add del">
        <pc:chgData name="Melissa Jong" userId="bd06093d-6c61-4578-b339-b7ca178e5801" providerId="ADAL" clId="{4E267114-850D-4107-8B06-8969A71333E1}" dt="2024-02-22T22:31:09.223" v="1073" actId="47"/>
        <pc:sldMkLst>
          <pc:docMk/>
          <pc:sldMk cId="2282847789" sldId="453"/>
        </pc:sldMkLst>
      </pc:sldChg>
      <pc:sldChg chg="add del">
        <pc:chgData name="Melissa Jong" userId="bd06093d-6c61-4578-b339-b7ca178e5801" providerId="ADAL" clId="{4E267114-850D-4107-8B06-8969A71333E1}" dt="2024-02-22T22:31:09.223" v="1073" actId="47"/>
        <pc:sldMkLst>
          <pc:docMk/>
          <pc:sldMk cId="1605687161" sldId="454"/>
        </pc:sldMkLst>
      </pc:sldChg>
      <pc:sldChg chg="add del">
        <pc:chgData name="Melissa Jong" userId="bd06093d-6c61-4578-b339-b7ca178e5801" providerId="ADAL" clId="{4E267114-850D-4107-8B06-8969A71333E1}" dt="2024-02-22T22:31:09.223" v="1073" actId="47"/>
        <pc:sldMkLst>
          <pc:docMk/>
          <pc:sldMk cId="2254137400" sldId="459"/>
        </pc:sldMkLst>
      </pc:sldChg>
      <pc:sldChg chg="add del">
        <pc:chgData name="Melissa Jong" userId="bd06093d-6c61-4578-b339-b7ca178e5801" providerId="ADAL" clId="{4E267114-850D-4107-8B06-8969A71333E1}" dt="2024-02-22T22:31:09.223" v="1073" actId="47"/>
        <pc:sldMkLst>
          <pc:docMk/>
          <pc:sldMk cId="2160418685" sldId="462"/>
        </pc:sldMkLst>
      </pc:sldChg>
      <pc:sldChg chg="add del">
        <pc:chgData name="Melissa Jong" userId="bd06093d-6c61-4578-b339-b7ca178e5801" providerId="ADAL" clId="{4E267114-850D-4107-8B06-8969A71333E1}" dt="2024-02-22T22:31:09.223" v="1073" actId="47"/>
        <pc:sldMkLst>
          <pc:docMk/>
          <pc:sldMk cId="3711699083" sldId="468"/>
        </pc:sldMkLst>
      </pc:sldChg>
      <pc:sldChg chg="add del">
        <pc:chgData name="Melissa Jong" userId="bd06093d-6c61-4578-b339-b7ca178e5801" providerId="ADAL" clId="{4E267114-850D-4107-8B06-8969A71333E1}" dt="2024-02-22T22:31:09.223" v="1073" actId="47"/>
        <pc:sldMkLst>
          <pc:docMk/>
          <pc:sldMk cId="390498630" sldId="470"/>
        </pc:sldMkLst>
      </pc:sldChg>
      <pc:sldChg chg="add del">
        <pc:chgData name="Melissa Jong" userId="bd06093d-6c61-4578-b339-b7ca178e5801" providerId="ADAL" clId="{4E267114-850D-4107-8B06-8969A71333E1}" dt="2024-02-22T22:31:09.223" v="1073" actId="47"/>
        <pc:sldMkLst>
          <pc:docMk/>
          <pc:sldMk cId="2773353344" sldId="471"/>
        </pc:sldMkLst>
      </pc:sldChg>
      <pc:sldChg chg="add del">
        <pc:chgData name="Melissa Jong" userId="bd06093d-6c61-4578-b339-b7ca178e5801" providerId="ADAL" clId="{4E267114-850D-4107-8B06-8969A71333E1}" dt="2024-02-22T22:31:09.223" v="1073" actId="47"/>
        <pc:sldMkLst>
          <pc:docMk/>
          <pc:sldMk cId="2861926390" sldId="472"/>
        </pc:sldMkLst>
      </pc:sldChg>
      <pc:sldChg chg="add del">
        <pc:chgData name="Melissa Jong" userId="bd06093d-6c61-4578-b339-b7ca178e5801" providerId="ADAL" clId="{4E267114-850D-4107-8B06-8969A71333E1}" dt="2024-02-22T22:31:09.223" v="1073" actId="47"/>
        <pc:sldMkLst>
          <pc:docMk/>
          <pc:sldMk cId="3139169425" sldId="474"/>
        </pc:sldMkLst>
      </pc:sldChg>
      <pc:sldChg chg="add del">
        <pc:chgData name="Melissa Jong" userId="bd06093d-6c61-4578-b339-b7ca178e5801" providerId="ADAL" clId="{4E267114-850D-4107-8B06-8969A71333E1}" dt="2024-02-22T22:31:09.223" v="1073" actId="47"/>
        <pc:sldMkLst>
          <pc:docMk/>
          <pc:sldMk cId="1642784043" sldId="475"/>
        </pc:sldMkLst>
      </pc:sldChg>
      <pc:sldChg chg="add del">
        <pc:chgData name="Melissa Jong" userId="bd06093d-6c61-4578-b339-b7ca178e5801" providerId="ADAL" clId="{4E267114-850D-4107-8B06-8969A71333E1}" dt="2024-02-22T22:31:09.223" v="1073" actId="47"/>
        <pc:sldMkLst>
          <pc:docMk/>
          <pc:sldMk cId="2794538648" sldId="476"/>
        </pc:sldMkLst>
      </pc:sldChg>
      <pc:sldChg chg="add del">
        <pc:chgData name="Melissa Jong" userId="bd06093d-6c61-4578-b339-b7ca178e5801" providerId="ADAL" clId="{4E267114-850D-4107-8B06-8969A71333E1}" dt="2024-02-22T22:31:09.223" v="1073" actId="47"/>
        <pc:sldMkLst>
          <pc:docMk/>
          <pc:sldMk cId="4109978739" sldId="477"/>
        </pc:sldMkLst>
      </pc:sldChg>
      <pc:sldChg chg="add del">
        <pc:chgData name="Melissa Jong" userId="bd06093d-6c61-4578-b339-b7ca178e5801" providerId="ADAL" clId="{4E267114-850D-4107-8B06-8969A71333E1}" dt="2024-02-22T22:31:09.223" v="1073" actId="47"/>
        <pc:sldMkLst>
          <pc:docMk/>
          <pc:sldMk cId="550117226" sldId="479"/>
        </pc:sldMkLst>
      </pc:sldChg>
      <pc:sldChg chg="add del">
        <pc:chgData name="Melissa Jong" userId="bd06093d-6c61-4578-b339-b7ca178e5801" providerId="ADAL" clId="{4E267114-850D-4107-8B06-8969A71333E1}" dt="2024-02-22T22:31:09.223" v="1073" actId="47"/>
        <pc:sldMkLst>
          <pc:docMk/>
          <pc:sldMk cId="3302274905" sldId="11668"/>
        </pc:sldMkLst>
      </pc:sldChg>
      <pc:sldChg chg="add del">
        <pc:chgData name="Melissa Jong" userId="bd06093d-6c61-4578-b339-b7ca178e5801" providerId="ADAL" clId="{4E267114-850D-4107-8B06-8969A71333E1}" dt="2024-02-22T22:31:09.223" v="1073" actId="47"/>
        <pc:sldMkLst>
          <pc:docMk/>
          <pc:sldMk cId="3494555765" sldId="11670"/>
        </pc:sldMkLst>
      </pc:sldChg>
      <pc:sldChg chg="add del">
        <pc:chgData name="Melissa Jong" userId="bd06093d-6c61-4578-b339-b7ca178e5801" providerId="ADAL" clId="{4E267114-850D-4107-8B06-8969A71333E1}" dt="2024-02-22T22:31:09.223" v="1073" actId="47"/>
        <pc:sldMkLst>
          <pc:docMk/>
          <pc:sldMk cId="4154446831" sldId="11726"/>
        </pc:sldMkLst>
      </pc:sldChg>
      <pc:sldChg chg="add del">
        <pc:chgData name="Melissa Jong" userId="bd06093d-6c61-4578-b339-b7ca178e5801" providerId="ADAL" clId="{4E267114-850D-4107-8B06-8969A71333E1}" dt="2024-02-22T22:31:09.223" v="1073" actId="47"/>
        <pc:sldMkLst>
          <pc:docMk/>
          <pc:sldMk cId="2160377947" sldId="11727"/>
        </pc:sldMkLst>
      </pc:sldChg>
      <pc:sldChg chg="add del">
        <pc:chgData name="Melissa Jong" userId="bd06093d-6c61-4578-b339-b7ca178e5801" providerId="ADAL" clId="{4E267114-850D-4107-8B06-8969A71333E1}" dt="2024-02-22T22:31:09.223" v="1073" actId="47"/>
        <pc:sldMkLst>
          <pc:docMk/>
          <pc:sldMk cId="2410933371" sldId="11728"/>
        </pc:sldMkLst>
      </pc:sldChg>
      <pc:sldChg chg="add del">
        <pc:chgData name="Melissa Jong" userId="bd06093d-6c61-4578-b339-b7ca178e5801" providerId="ADAL" clId="{4E267114-850D-4107-8B06-8969A71333E1}" dt="2024-02-22T22:31:09.223" v="1073" actId="47"/>
        <pc:sldMkLst>
          <pc:docMk/>
          <pc:sldMk cId="2836826115" sldId="11729"/>
        </pc:sldMkLst>
      </pc:sldChg>
      <pc:sldChg chg="add del">
        <pc:chgData name="Melissa Jong" userId="bd06093d-6c61-4578-b339-b7ca178e5801" providerId="ADAL" clId="{4E267114-850D-4107-8B06-8969A71333E1}" dt="2024-02-22T22:31:09.223" v="1073" actId="47"/>
        <pc:sldMkLst>
          <pc:docMk/>
          <pc:sldMk cId="98889073" sldId="11731"/>
        </pc:sldMkLst>
      </pc:sldChg>
      <pc:sldChg chg="add del">
        <pc:chgData name="Melissa Jong" userId="bd06093d-6c61-4578-b339-b7ca178e5801" providerId="ADAL" clId="{4E267114-850D-4107-8B06-8969A71333E1}" dt="2024-02-22T22:31:09.223" v="1073" actId="47"/>
        <pc:sldMkLst>
          <pc:docMk/>
          <pc:sldMk cId="1256308777" sldId="11732"/>
        </pc:sldMkLst>
      </pc:sldChg>
      <pc:sldChg chg="add del">
        <pc:chgData name="Melissa Jong" userId="bd06093d-6c61-4578-b339-b7ca178e5801" providerId="ADAL" clId="{4E267114-850D-4107-8B06-8969A71333E1}" dt="2024-02-22T22:31:09.223" v="1073" actId="47"/>
        <pc:sldMkLst>
          <pc:docMk/>
          <pc:sldMk cId="2577318686" sldId="11733"/>
        </pc:sldMkLst>
      </pc:sldChg>
      <pc:sldChg chg="add del">
        <pc:chgData name="Melissa Jong" userId="bd06093d-6c61-4578-b339-b7ca178e5801" providerId="ADAL" clId="{4E267114-850D-4107-8B06-8969A71333E1}" dt="2024-02-22T22:31:09.223" v="1073" actId="47"/>
        <pc:sldMkLst>
          <pc:docMk/>
          <pc:sldMk cId="896765280" sldId="11734"/>
        </pc:sldMkLst>
      </pc:sldChg>
      <pc:sldChg chg="add del">
        <pc:chgData name="Melissa Jong" userId="bd06093d-6c61-4578-b339-b7ca178e5801" providerId="ADAL" clId="{4E267114-850D-4107-8B06-8969A71333E1}" dt="2024-02-22T22:31:09.223" v="1073" actId="47"/>
        <pc:sldMkLst>
          <pc:docMk/>
          <pc:sldMk cId="1146675814" sldId="11735"/>
        </pc:sldMkLst>
      </pc:sldChg>
      <pc:sldChg chg="add del">
        <pc:chgData name="Melissa Jong" userId="bd06093d-6c61-4578-b339-b7ca178e5801" providerId="ADAL" clId="{4E267114-850D-4107-8B06-8969A71333E1}" dt="2024-02-22T22:31:09.223" v="1073" actId="47"/>
        <pc:sldMkLst>
          <pc:docMk/>
          <pc:sldMk cId="174601229" sldId="11738"/>
        </pc:sldMkLst>
      </pc:sldChg>
      <pc:sldChg chg="add del">
        <pc:chgData name="Melissa Jong" userId="bd06093d-6c61-4578-b339-b7ca178e5801" providerId="ADAL" clId="{4E267114-850D-4107-8B06-8969A71333E1}" dt="2024-02-22T22:31:09.223" v="1073" actId="47"/>
        <pc:sldMkLst>
          <pc:docMk/>
          <pc:sldMk cId="527031525" sldId="11740"/>
        </pc:sldMkLst>
      </pc:sldChg>
      <pc:sldChg chg="add del">
        <pc:chgData name="Melissa Jong" userId="bd06093d-6c61-4578-b339-b7ca178e5801" providerId="ADAL" clId="{4E267114-850D-4107-8B06-8969A71333E1}" dt="2024-02-22T22:31:09.223" v="1073" actId="47"/>
        <pc:sldMkLst>
          <pc:docMk/>
          <pc:sldMk cId="2456518215" sldId="11741"/>
        </pc:sldMkLst>
      </pc:sldChg>
      <pc:sldChg chg="del">
        <pc:chgData name="Melissa Jong" userId="bd06093d-6c61-4578-b339-b7ca178e5801" providerId="ADAL" clId="{4E267114-850D-4107-8B06-8969A71333E1}" dt="2024-02-22T22:09:53.114" v="21" actId="47"/>
        <pc:sldMkLst>
          <pc:docMk/>
          <pc:sldMk cId="1331228043" sldId="11742"/>
        </pc:sldMkLst>
      </pc:sldChg>
      <pc:sldChg chg="del">
        <pc:chgData name="Melissa Jong" userId="bd06093d-6c61-4578-b339-b7ca178e5801" providerId="ADAL" clId="{4E267114-850D-4107-8B06-8969A71333E1}" dt="2024-02-22T22:09:54.376" v="22" actId="47"/>
        <pc:sldMkLst>
          <pc:docMk/>
          <pc:sldMk cId="1456018035" sldId="11743"/>
        </pc:sldMkLst>
      </pc:sldChg>
      <pc:sldChg chg="addSp delSp modSp mod">
        <pc:chgData name="Melissa Jong" userId="bd06093d-6c61-4578-b339-b7ca178e5801" providerId="ADAL" clId="{4E267114-850D-4107-8B06-8969A71333E1}" dt="2024-02-22T22:11:05.049" v="28"/>
        <pc:sldMkLst>
          <pc:docMk/>
          <pc:sldMk cId="1215469488" sldId="11744"/>
        </pc:sldMkLst>
        <pc:spChg chg="mod">
          <ac:chgData name="Melissa Jong" userId="bd06093d-6c61-4578-b339-b7ca178e5801" providerId="ADAL" clId="{4E267114-850D-4107-8B06-8969A71333E1}" dt="2024-02-22T22:09:46.915" v="20" actId="20577"/>
          <ac:spMkLst>
            <pc:docMk/>
            <pc:sldMk cId="1215469488" sldId="11744"/>
            <ac:spMk id="4" creationId="{1A842919-9AE0-2651-F353-EE90793C7842}"/>
          </ac:spMkLst>
        </pc:spChg>
        <pc:spChg chg="del">
          <ac:chgData name="Melissa Jong" userId="bd06093d-6c61-4578-b339-b7ca178e5801" providerId="ADAL" clId="{4E267114-850D-4107-8B06-8969A71333E1}" dt="2024-02-22T22:09:32.033" v="2" actId="478"/>
          <ac:spMkLst>
            <pc:docMk/>
            <pc:sldMk cId="1215469488" sldId="11744"/>
            <ac:spMk id="5" creationId="{E3B2DE5A-E31F-5D55-2269-47D1E1CF8CFF}"/>
          </ac:spMkLst>
        </pc:spChg>
        <pc:spChg chg="add del mod">
          <ac:chgData name="Melissa Jong" userId="bd06093d-6c61-4578-b339-b7ca178e5801" providerId="ADAL" clId="{4E267114-850D-4107-8B06-8969A71333E1}" dt="2024-02-22T22:09:34.510" v="3" actId="478"/>
          <ac:spMkLst>
            <pc:docMk/>
            <pc:sldMk cId="1215469488" sldId="11744"/>
            <ac:spMk id="12" creationId="{662F16E9-1AC0-C26B-422F-52C28A08F3B6}"/>
          </ac:spMkLst>
        </pc:spChg>
        <pc:graphicFrameChg chg="mod">
          <ac:chgData name="Melissa Jong" userId="bd06093d-6c61-4578-b339-b7ca178e5801" providerId="ADAL" clId="{4E267114-850D-4107-8B06-8969A71333E1}" dt="2024-02-22T22:11:05.049" v="28"/>
          <ac:graphicFrameMkLst>
            <pc:docMk/>
            <pc:sldMk cId="1215469488" sldId="11744"/>
            <ac:graphicFrameMk id="10" creationId="{CC646ECE-4D92-DC4E-E65A-0F2DD0E22F7B}"/>
          </ac:graphicFrameMkLst>
        </pc:graphicFrameChg>
      </pc:sldChg>
      <pc:sldChg chg="addSp delSp modSp add mod">
        <pc:chgData name="Melissa Jong" userId="bd06093d-6c61-4578-b339-b7ca178e5801" providerId="ADAL" clId="{4E267114-850D-4107-8B06-8969A71333E1}" dt="2024-02-22T22:26:40.804" v="919" actId="1035"/>
        <pc:sldMkLst>
          <pc:docMk/>
          <pc:sldMk cId="1995859631" sldId="11745"/>
        </pc:sldMkLst>
        <pc:spChg chg="mod">
          <ac:chgData name="Melissa Jong" userId="bd06093d-6c61-4578-b339-b7ca178e5801" providerId="ADAL" clId="{4E267114-850D-4107-8B06-8969A71333E1}" dt="2024-02-22T22:21:32.339" v="719" actId="1076"/>
          <ac:spMkLst>
            <pc:docMk/>
            <pc:sldMk cId="1995859631" sldId="11745"/>
            <ac:spMk id="2" creationId="{3EF84E26-53A0-5A06-BAF0-D7C2271ED4E7}"/>
          </ac:spMkLst>
        </pc:spChg>
        <pc:spChg chg="mod">
          <ac:chgData name="Melissa Jong" userId="bd06093d-6c61-4578-b339-b7ca178e5801" providerId="ADAL" clId="{4E267114-850D-4107-8B06-8969A71333E1}" dt="2024-02-22T22:26:40.804" v="919" actId="1035"/>
          <ac:spMkLst>
            <pc:docMk/>
            <pc:sldMk cId="1995859631" sldId="11745"/>
            <ac:spMk id="3" creationId="{617700E7-F56A-DE14-D1C4-013180B5476C}"/>
          </ac:spMkLst>
        </pc:spChg>
        <pc:spChg chg="mod">
          <ac:chgData name="Melissa Jong" userId="bd06093d-6c61-4578-b339-b7ca178e5801" providerId="ADAL" clId="{4E267114-850D-4107-8B06-8969A71333E1}" dt="2024-02-22T22:26:40.804" v="919" actId="1035"/>
          <ac:spMkLst>
            <pc:docMk/>
            <pc:sldMk cId="1995859631" sldId="11745"/>
            <ac:spMk id="4" creationId="{D3739A66-6904-4ADF-08BC-EF9A28F3F3FA}"/>
          </ac:spMkLst>
        </pc:spChg>
        <pc:spChg chg="mod">
          <ac:chgData name="Melissa Jong" userId="bd06093d-6c61-4578-b339-b7ca178e5801" providerId="ADAL" clId="{4E267114-850D-4107-8B06-8969A71333E1}" dt="2024-02-22T22:26:40.804" v="919" actId="1035"/>
          <ac:spMkLst>
            <pc:docMk/>
            <pc:sldMk cId="1995859631" sldId="11745"/>
            <ac:spMk id="5" creationId="{DF119BA9-4BDA-826C-CA72-42A2425506BE}"/>
          </ac:spMkLst>
        </pc:spChg>
        <pc:spChg chg="mod">
          <ac:chgData name="Melissa Jong" userId="bd06093d-6c61-4578-b339-b7ca178e5801" providerId="ADAL" clId="{4E267114-850D-4107-8B06-8969A71333E1}" dt="2024-02-22T22:26:40.804" v="919" actId="1035"/>
          <ac:spMkLst>
            <pc:docMk/>
            <pc:sldMk cId="1995859631" sldId="11745"/>
            <ac:spMk id="6" creationId="{A746DC40-0A18-5626-9FBB-BB8C1E660BBB}"/>
          </ac:spMkLst>
        </pc:spChg>
        <pc:spChg chg="add mod">
          <ac:chgData name="Melissa Jong" userId="bd06093d-6c61-4578-b339-b7ca178e5801" providerId="ADAL" clId="{4E267114-850D-4107-8B06-8969A71333E1}" dt="2024-02-22T22:13:30.096" v="193"/>
          <ac:spMkLst>
            <pc:docMk/>
            <pc:sldMk cId="1995859631" sldId="11745"/>
            <ac:spMk id="8" creationId="{C46CA0EC-C655-316C-0E81-CFEC505FCF86}"/>
          </ac:spMkLst>
        </pc:spChg>
        <pc:spChg chg="add mod">
          <ac:chgData name="Melissa Jong" userId="bd06093d-6c61-4578-b339-b7ca178e5801" providerId="ADAL" clId="{4E267114-850D-4107-8B06-8969A71333E1}" dt="2024-02-22T22:13:30.096" v="193"/>
          <ac:spMkLst>
            <pc:docMk/>
            <pc:sldMk cId="1995859631" sldId="11745"/>
            <ac:spMk id="9" creationId="{DE65853C-D90B-1C6C-3E6D-EF5D7621BADB}"/>
          </ac:spMkLst>
        </pc:spChg>
        <pc:spChg chg="add del mod">
          <ac:chgData name="Melissa Jong" userId="bd06093d-6c61-4578-b339-b7ca178e5801" providerId="ADAL" clId="{4E267114-850D-4107-8B06-8969A71333E1}" dt="2024-02-22T22:21:06.447" v="712" actId="478"/>
          <ac:spMkLst>
            <pc:docMk/>
            <pc:sldMk cId="1995859631" sldId="11745"/>
            <ac:spMk id="10" creationId="{A91D9CC8-AF2E-004E-4A82-8D48B2C168BB}"/>
          </ac:spMkLst>
        </pc:spChg>
        <pc:spChg chg="add del">
          <ac:chgData name="Melissa Jong" userId="bd06093d-6c61-4578-b339-b7ca178e5801" providerId="ADAL" clId="{4E267114-850D-4107-8B06-8969A71333E1}" dt="2024-02-22T22:15:38.747" v="353" actId="22"/>
          <ac:spMkLst>
            <pc:docMk/>
            <pc:sldMk cId="1995859631" sldId="11745"/>
            <ac:spMk id="12" creationId="{2620FDE1-87C2-ADE8-8566-70F53942EF47}"/>
          </ac:spMkLst>
        </pc:spChg>
        <pc:grpChg chg="add del mod">
          <ac:chgData name="Melissa Jong" userId="bd06093d-6c61-4578-b339-b7ca178e5801" providerId="ADAL" clId="{4E267114-850D-4107-8B06-8969A71333E1}" dt="2024-02-22T22:13:30.096" v="193"/>
          <ac:grpSpMkLst>
            <pc:docMk/>
            <pc:sldMk cId="1995859631" sldId="11745"/>
            <ac:grpSpMk id="7" creationId="{7CFECA2D-FFFA-D307-1E77-FDA66BE98EDA}"/>
          </ac:grpSpMkLst>
        </pc:grpChg>
      </pc:sldChg>
      <pc:sldChg chg="delSp modSp add del mod">
        <pc:chgData name="Melissa Jong" userId="bd06093d-6c61-4578-b339-b7ca178e5801" providerId="ADAL" clId="{4E267114-850D-4107-8B06-8969A71333E1}" dt="2024-02-22T22:27:02.152" v="927" actId="47"/>
        <pc:sldMkLst>
          <pc:docMk/>
          <pc:sldMk cId="1312225658" sldId="11746"/>
        </pc:sldMkLst>
        <pc:spChg chg="mod">
          <ac:chgData name="Melissa Jong" userId="bd06093d-6c61-4578-b339-b7ca178e5801" providerId="ADAL" clId="{4E267114-850D-4107-8B06-8969A71333E1}" dt="2024-02-22T22:21:49.336" v="748" actId="1035"/>
          <ac:spMkLst>
            <pc:docMk/>
            <pc:sldMk cId="1312225658" sldId="11746"/>
            <ac:spMk id="2" creationId="{3EF84E26-53A0-5A06-BAF0-D7C2271ED4E7}"/>
          </ac:spMkLst>
        </pc:spChg>
        <pc:spChg chg="mod">
          <ac:chgData name="Melissa Jong" userId="bd06093d-6c61-4578-b339-b7ca178e5801" providerId="ADAL" clId="{4E267114-850D-4107-8B06-8969A71333E1}" dt="2024-02-22T22:22:11.206" v="769" actId="1036"/>
          <ac:spMkLst>
            <pc:docMk/>
            <pc:sldMk cId="1312225658" sldId="11746"/>
            <ac:spMk id="3" creationId="{617700E7-F56A-DE14-D1C4-013180B5476C}"/>
          </ac:spMkLst>
        </pc:spChg>
        <pc:spChg chg="mod">
          <ac:chgData name="Melissa Jong" userId="bd06093d-6c61-4578-b339-b7ca178e5801" providerId="ADAL" clId="{4E267114-850D-4107-8B06-8969A71333E1}" dt="2024-02-22T22:22:11.206" v="769" actId="1036"/>
          <ac:spMkLst>
            <pc:docMk/>
            <pc:sldMk cId="1312225658" sldId="11746"/>
            <ac:spMk id="4" creationId="{D3739A66-6904-4ADF-08BC-EF9A28F3F3FA}"/>
          </ac:spMkLst>
        </pc:spChg>
        <pc:spChg chg="mod">
          <ac:chgData name="Melissa Jong" userId="bd06093d-6c61-4578-b339-b7ca178e5801" providerId="ADAL" clId="{4E267114-850D-4107-8B06-8969A71333E1}" dt="2024-02-22T22:26:15.757" v="905" actId="139"/>
          <ac:spMkLst>
            <pc:docMk/>
            <pc:sldMk cId="1312225658" sldId="11746"/>
            <ac:spMk id="5" creationId="{DF119BA9-4BDA-826C-CA72-42A2425506BE}"/>
          </ac:spMkLst>
        </pc:spChg>
        <pc:spChg chg="mod">
          <ac:chgData name="Melissa Jong" userId="bd06093d-6c61-4578-b339-b7ca178e5801" providerId="ADAL" clId="{4E267114-850D-4107-8B06-8969A71333E1}" dt="2024-02-22T22:22:11.206" v="769" actId="1036"/>
          <ac:spMkLst>
            <pc:docMk/>
            <pc:sldMk cId="1312225658" sldId="11746"/>
            <ac:spMk id="6" creationId="{A746DC40-0A18-5626-9FBB-BB8C1E660BBB}"/>
          </ac:spMkLst>
        </pc:spChg>
        <pc:spChg chg="del mod">
          <ac:chgData name="Melissa Jong" userId="bd06093d-6c61-4578-b339-b7ca178e5801" providerId="ADAL" clId="{4E267114-850D-4107-8B06-8969A71333E1}" dt="2024-02-22T22:21:13.003" v="714" actId="478"/>
          <ac:spMkLst>
            <pc:docMk/>
            <pc:sldMk cId="1312225658" sldId="11746"/>
            <ac:spMk id="10" creationId="{A91D9CC8-AF2E-004E-4A82-8D48B2C168BB}"/>
          </ac:spMkLst>
        </pc:spChg>
      </pc:sldChg>
      <pc:sldChg chg="delSp modSp add del mod">
        <pc:chgData name="Melissa Jong" userId="bd06093d-6c61-4578-b339-b7ca178e5801" providerId="ADAL" clId="{4E267114-850D-4107-8B06-8969A71333E1}" dt="2024-02-22T22:22:21.939" v="771" actId="47"/>
        <pc:sldMkLst>
          <pc:docMk/>
          <pc:sldMk cId="2930426789" sldId="11747"/>
        </pc:sldMkLst>
        <pc:spChg chg="mod">
          <ac:chgData name="Melissa Jong" userId="bd06093d-6c61-4578-b339-b7ca178e5801" providerId="ADAL" clId="{4E267114-850D-4107-8B06-8969A71333E1}" dt="2024-02-22T22:20:49.646" v="674" actId="20577"/>
          <ac:spMkLst>
            <pc:docMk/>
            <pc:sldMk cId="2930426789" sldId="11747"/>
            <ac:spMk id="2" creationId="{3EF84E26-53A0-5A06-BAF0-D7C2271ED4E7}"/>
          </ac:spMkLst>
        </pc:spChg>
        <pc:spChg chg="del mod">
          <ac:chgData name="Melissa Jong" userId="bd06093d-6c61-4578-b339-b7ca178e5801" providerId="ADAL" clId="{4E267114-850D-4107-8B06-8969A71333E1}" dt="2024-02-22T22:21:24.559" v="718" actId="478"/>
          <ac:spMkLst>
            <pc:docMk/>
            <pc:sldMk cId="2930426789" sldId="11747"/>
            <ac:spMk id="10" creationId="{A91D9CC8-AF2E-004E-4A82-8D48B2C168BB}"/>
          </ac:spMkLst>
        </pc:spChg>
      </pc:sldChg>
      <pc:sldChg chg="modSp add del mod">
        <pc:chgData name="Melissa Jong" userId="bd06093d-6c61-4578-b339-b7ca178e5801" providerId="ADAL" clId="{4E267114-850D-4107-8B06-8969A71333E1}" dt="2024-02-22T22:27:41.280" v="936" actId="47"/>
        <pc:sldMkLst>
          <pc:docMk/>
          <pc:sldMk cId="2150875250" sldId="11748"/>
        </pc:sldMkLst>
        <pc:spChg chg="mod">
          <ac:chgData name="Melissa Jong" userId="bd06093d-6c61-4578-b339-b7ca178e5801" providerId="ADAL" clId="{4E267114-850D-4107-8B06-8969A71333E1}" dt="2024-02-22T22:22:34.112" v="815" actId="20577"/>
          <ac:spMkLst>
            <pc:docMk/>
            <pc:sldMk cId="2150875250" sldId="11748"/>
            <ac:spMk id="2" creationId="{3EF84E26-53A0-5A06-BAF0-D7C2271ED4E7}"/>
          </ac:spMkLst>
        </pc:spChg>
        <pc:spChg chg="mod">
          <ac:chgData name="Melissa Jong" userId="bd06093d-6c61-4578-b339-b7ca178e5801" providerId="ADAL" clId="{4E267114-850D-4107-8B06-8969A71333E1}" dt="2024-02-22T22:24:14.723" v="845" actId="20577"/>
          <ac:spMkLst>
            <pc:docMk/>
            <pc:sldMk cId="2150875250" sldId="11748"/>
            <ac:spMk id="3" creationId="{617700E7-F56A-DE14-D1C4-013180B5476C}"/>
          </ac:spMkLst>
        </pc:spChg>
        <pc:spChg chg="mod">
          <ac:chgData name="Melissa Jong" userId="bd06093d-6c61-4578-b339-b7ca178e5801" providerId="ADAL" clId="{4E267114-850D-4107-8B06-8969A71333E1}" dt="2024-02-22T22:24:31.945" v="851" actId="120"/>
          <ac:spMkLst>
            <pc:docMk/>
            <pc:sldMk cId="2150875250" sldId="11748"/>
            <ac:spMk id="5" creationId="{DF119BA9-4BDA-826C-CA72-42A2425506BE}"/>
          </ac:spMkLst>
        </pc:spChg>
      </pc:sldChg>
      <pc:sldChg chg="modSp add del mod">
        <pc:chgData name="Melissa Jong" userId="bd06093d-6c61-4578-b339-b7ca178e5801" providerId="ADAL" clId="{4E267114-850D-4107-8B06-8969A71333E1}" dt="2024-02-22T22:27:58.111" v="941" actId="47"/>
        <pc:sldMkLst>
          <pc:docMk/>
          <pc:sldMk cId="1180672935" sldId="11749"/>
        </pc:sldMkLst>
        <pc:spChg chg="mod">
          <ac:chgData name="Melissa Jong" userId="bd06093d-6c61-4578-b339-b7ca178e5801" providerId="ADAL" clId="{4E267114-850D-4107-8B06-8969A71333E1}" dt="2024-02-22T22:25:20.222" v="897" actId="20577"/>
          <ac:spMkLst>
            <pc:docMk/>
            <pc:sldMk cId="1180672935" sldId="11749"/>
            <ac:spMk id="2" creationId="{3EF84E26-53A0-5A06-BAF0-D7C2271ED4E7}"/>
          </ac:spMkLst>
        </pc:spChg>
        <pc:spChg chg="mod">
          <ac:chgData name="Melissa Jong" userId="bd06093d-6c61-4578-b339-b7ca178e5801" providerId="ADAL" clId="{4E267114-850D-4107-8B06-8969A71333E1}" dt="2024-02-22T22:25:39.588" v="904" actId="20577"/>
          <ac:spMkLst>
            <pc:docMk/>
            <pc:sldMk cId="1180672935" sldId="11749"/>
            <ac:spMk id="3" creationId="{617700E7-F56A-DE14-D1C4-013180B5476C}"/>
          </ac:spMkLst>
        </pc:spChg>
      </pc:sldChg>
      <pc:sldChg chg="modSp add del mod">
        <pc:chgData name="Melissa Jong" userId="bd06093d-6c61-4578-b339-b7ca178e5801" providerId="ADAL" clId="{4E267114-850D-4107-8B06-8969A71333E1}" dt="2024-02-29T18:11:51.717" v="1123" actId="47"/>
        <pc:sldMkLst>
          <pc:docMk/>
          <pc:sldMk cId="646203180" sldId="11750"/>
        </pc:sldMkLst>
        <pc:spChg chg="mod">
          <ac:chgData name="Melissa Jong" userId="bd06093d-6c61-4578-b339-b7ca178e5801" providerId="ADAL" clId="{4E267114-850D-4107-8B06-8969A71333E1}" dt="2024-02-22T22:26:48.648" v="923"/>
          <ac:spMkLst>
            <pc:docMk/>
            <pc:sldMk cId="646203180" sldId="11750"/>
            <ac:spMk id="2" creationId="{3EF84E26-53A0-5A06-BAF0-D7C2271ED4E7}"/>
          </ac:spMkLst>
        </pc:spChg>
        <pc:spChg chg="mod">
          <ac:chgData name="Melissa Jong" userId="bd06093d-6c61-4578-b339-b7ca178e5801" providerId="ADAL" clId="{4E267114-850D-4107-8B06-8969A71333E1}" dt="2024-02-22T22:26:54.150" v="925" actId="27636"/>
          <ac:spMkLst>
            <pc:docMk/>
            <pc:sldMk cId="646203180" sldId="11750"/>
            <ac:spMk id="3" creationId="{617700E7-F56A-DE14-D1C4-013180B5476C}"/>
          </ac:spMkLst>
        </pc:spChg>
        <pc:spChg chg="mod">
          <ac:chgData name="Melissa Jong" userId="bd06093d-6c61-4578-b339-b7ca178e5801" providerId="ADAL" clId="{4E267114-850D-4107-8B06-8969A71333E1}" dt="2024-02-22T22:26:58.703" v="926"/>
          <ac:spMkLst>
            <pc:docMk/>
            <pc:sldMk cId="646203180" sldId="11750"/>
            <ac:spMk id="5" creationId="{DF119BA9-4BDA-826C-CA72-42A2425506BE}"/>
          </ac:spMkLst>
        </pc:spChg>
      </pc:sldChg>
      <pc:sldChg chg="modSp add del mod">
        <pc:chgData name="Melissa Jong" userId="bd06093d-6c61-4578-b339-b7ca178e5801" providerId="ADAL" clId="{4E267114-850D-4107-8B06-8969A71333E1}" dt="2024-02-29T18:15:28.094" v="1282" actId="47"/>
        <pc:sldMkLst>
          <pc:docMk/>
          <pc:sldMk cId="3186690291" sldId="11751"/>
        </pc:sldMkLst>
        <pc:spChg chg="mod">
          <ac:chgData name="Melissa Jong" userId="bd06093d-6c61-4578-b339-b7ca178e5801" providerId="ADAL" clId="{4E267114-850D-4107-8B06-8969A71333E1}" dt="2024-02-22T22:27:06.873" v="929"/>
          <ac:spMkLst>
            <pc:docMk/>
            <pc:sldMk cId="3186690291" sldId="11751"/>
            <ac:spMk id="2" creationId="{3EF84E26-53A0-5A06-BAF0-D7C2271ED4E7}"/>
          </ac:spMkLst>
        </pc:spChg>
        <pc:spChg chg="mod">
          <ac:chgData name="Melissa Jong" userId="bd06093d-6c61-4578-b339-b7ca178e5801" providerId="ADAL" clId="{4E267114-850D-4107-8B06-8969A71333E1}" dt="2024-02-22T22:27:24.047" v="932" actId="139"/>
          <ac:spMkLst>
            <pc:docMk/>
            <pc:sldMk cId="3186690291" sldId="11751"/>
            <ac:spMk id="3" creationId="{617700E7-F56A-DE14-D1C4-013180B5476C}"/>
          </ac:spMkLst>
        </pc:spChg>
        <pc:spChg chg="mod">
          <ac:chgData name="Melissa Jong" userId="bd06093d-6c61-4578-b339-b7ca178e5801" providerId="ADAL" clId="{4E267114-850D-4107-8B06-8969A71333E1}" dt="2024-02-22T22:27:37.216" v="935" actId="20577"/>
          <ac:spMkLst>
            <pc:docMk/>
            <pc:sldMk cId="3186690291" sldId="11751"/>
            <ac:spMk id="5" creationId="{DF119BA9-4BDA-826C-CA72-42A2425506BE}"/>
          </ac:spMkLst>
        </pc:spChg>
      </pc:sldChg>
      <pc:sldChg chg="modSp add del mod">
        <pc:chgData name="Melissa Jong" userId="bd06093d-6c61-4578-b339-b7ca178e5801" providerId="ADAL" clId="{4E267114-850D-4107-8B06-8969A71333E1}" dt="2024-02-29T19:13:53.602" v="1438" actId="47"/>
        <pc:sldMkLst>
          <pc:docMk/>
          <pc:sldMk cId="2702097115" sldId="11752"/>
        </pc:sldMkLst>
        <pc:spChg chg="mod">
          <ac:chgData name="Melissa Jong" userId="bd06093d-6c61-4578-b339-b7ca178e5801" providerId="ADAL" clId="{4E267114-850D-4107-8B06-8969A71333E1}" dt="2024-02-22T22:27:46.101" v="938"/>
          <ac:spMkLst>
            <pc:docMk/>
            <pc:sldMk cId="2702097115" sldId="11752"/>
            <ac:spMk id="2" creationId="{3EF84E26-53A0-5A06-BAF0-D7C2271ED4E7}"/>
          </ac:spMkLst>
        </pc:spChg>
        <pc:spChg chg="mod">
          <ac:chgData name="Melissa Jong" userId="bd06093d-6c61-4578-b339-b7ca178e5801" providerId="ADAL" clId="{4E267114-850D-4107-8B06-8969A71333E1}" dt="2024-02-22T22:27:51.280" v="939"/>
          <ac:spMkLst>
            <pc:docMk/>
            <pc:sldMk cId="2702097115" sldId="11752"/>
            <ac:spMk id="3" creationId="{617700E7-F56A-DE14-D1C4-013180B5476C}"/>
          </ac:spMkLst>
        </pc:spChg>
        <pc:spChg chg="mod">
          <ac:chgData name="Melissa Jong" userId="bd06093d-6c61-4578-b339-b7ca178e5801" providerId="ADAL" clId="{4E267114-850D-4107-8B06-8969A71333E1}" dt="2024-02-22T22:27:56.492" v="940"/>
          <ac:spMkLst>
            <pc:docMk/>
            <pc:sldMk cId="2702097115" sldId="11752"/>
            <ac:spMk id="5" creationId="{DF119BA9-4BDA-826C-CA72-42A2425506BE}"/>
          </ac:spMkLst>
        </pc:spChg>
      </pc:sldChg>
      <pc:sldChg chg="modSp add del mod">
        <pc:chgData name="Melissa Jong" userId="bd06093d-6c61-4578-b339-b7ca178e5801" providerId="ADAL" clId="{4E267114-850D-4107-8B06-8969A71333E1}" dt="2024-02-29T19:16:29.534" v="1565" actId="47"/>
        <pc:sldMkLst>
          <pc:docMk/>
          <pc:sldMk cId="2815598792" sldId="11753"/>
        </pc:sldMkLst>
        <pc:spChg chg="mod">
          <ac:chgData name="Melissa Jong" userId="bd06093d-6c61-4578-b339-b7ca178e5801" providerId="ADAL" clId="{4E267114-850D-4107-8B06-8969A71333E1}" dt="2024-02-22T22:28:18.604" v="1003" actId="20577"/>
          <ac:spMkLst>
            <pc:docMk/>
            <pc:sldMk cId="2815598792" sldId="11753"/>
            <ac:spMk id="2" creationId="{3EF84E26-53A0-5A06-BAF0-D7C2271ED4E7}"/>
          </ac:spMkLst>
        </pc:spChg>
        <pc:spChg chg="mod">
          <ac:chgData name="Melissa Jong" userId="bd06093d-6c61-4578-b339-b7ca178e5801" providerId="ADAL" clId="{4E267114-850D-4107-8B06-8969A71333E1}" dt="2024-02-22T22:29:46.840" v="1060" actId="1035"/>
          <ac:spMkLst>
            <pc:docMk/>
            <pc:sldMk cId="2815598792" sldId="11753"/>
            <ac:spMk id="3" creationId="{617700E7-F56A-DE14-D1C4-013180B5476C}"/>
          </ac:spMkLst>
        </pc:spChg>
        <pc:spChg chg="mod">
          <ac:chgData name="Melissa Jong" userId="bd06093d-6c61-4578-b339-b7ca178e5801" providerId="ADAL" clId="{4E267114-850D-4107-8B06-8969A71333E1}" dt="2024-02-22T22:29:46.840" v="1060" actId="1035"/>
          <ac:spMkLst>
            <pc:docMk/>
            <pc:sldMk cId="2815598792" sldId="11753"/>
            <ac:spMk id="4" creationId="{D3739A66-6904-4ADF-08BC-EF9A28F3F3FA}"/>
          </ac:spMkLst>
        </pc:spChg>
        <pc:spChg chg="mod">
          <ac:chgData name="Melissa Jong" userId="bd06093d-6c61-4578-b339-b7ca178e5801" providerId="ADAL" clId="{4E267114-850D-4107-8B06-8969A71333E1}" dt="2024-02-22T22:30:09.289" v="1064" actId="120"/>
          <ac:spMkLst>
            <pc:docMk/>
            <pc:sldMk cId="2815598792" sldId="11753"/>
            <ac:spMk id="5" creationId="{DF119BA9-4BDA-826C-CA72-42A2425506BE}"/>
          </ac:spMkLst>
        </pc:spChg>
        <pc:spChg chg="mod">
          <ac:chgData name="Melissa Jong" userId="bd06093d-6c61-4578-b339-b7ca178e5801" providerId="ADAL" clId="{4E267114-850D-4107-8B06-8969A71333E1}" dt="2024-02-22T22:29:46.840" v="1060" actId="1035"/>
          <ac:spMkLst>
            <pc:docMk/>
            <pc:sldMk cId="2815598792" sldId="11753"/>
            <ac:spMk id="6" creationId="{A746DC40-0A18-5626-9FBB-BB8C1E660BBB}"/>
          </ac:spMkLst>
        </pc:spChg>
      </pc:sldChg>
      <pc:sldChg chg="modSp mod">
        <pc:chgData name="Melissa Jong" userId="bd06093d-6c61-4578-b339-b7ca178e5801" providerId="ADAL" clId="{4E267114-850D-4107-8B06-8969A71333E1}" dt="2024-02-29T18:09:03.319" v="1088" actId="20577"/>
        <pc:sldMkLst>
          <pc:docMk/>
          <pc:sldMk cId="463944592" sldId="11754"/>
        </pc:sldMkLst>
        <pc:spChg chg="mod">
          <ac:chgData name="Melissa Jong" userId="bd06093d-6c61-4578-b339-b7ca178e5801" providerId="ADAL" clId="{4E267114-850D-4107-8B06-8969A71333E1}" dt="2024-02-29T18:09:03.319" v="1088" actId="20577"/>
          <ac:spMkLst>
            <pc:docMk/>
            <pc:sldMk cId="463944592" sldId="11754"/>
            <ac:spMk id="3" creationId="{276A9DA8-143B-D1DB-0907-17CC90A00CE4}"/>
          </ac:spMkLst>
        </pc:spChg>
      </pc:sldChg>
      <pc:sldChg chg="add del">
        <pc:chgData name="Melissa Jong" userId="bd06093d-6c61-4578-b339-b7ca178e5801" providerId="ADAL" clId="{4E267114-850D-4107-8B06-8969A71333E1}" dt="2024-02-22T22:30:21.267" v="1066" actId="47"/>
        <pc:sldMkLst>
          <pc:docMk/>
          <pc:sldMk cId="1136427119" sldId="11754"/>
        </pc:sldMkLst>
      </pc:sldChg>
      <pc:sldChg chg="modSp mod">
        <pc:chgData name="Melissa Jong" userId="bd06093d-6c61-4578-b339-b7ca178e5801" providerId="ADAL" clId="{4E267114-850D-4107-8B06-8969A71333E1}" dt="2024-02-29T18:18:32.159" v="1401" actId="20577"/>
        <pc:sldMkLst>
          <pc:docMk/>
          <pc:sldMk cId="3921555206" sldId="11755"/>
        </pc:sldMkLst>
        <pc:spChg chg="mod">
          <ac:chgData name="Melissa Jong" userId="bd06093d-6c61-4578-b339-b7ca178e5801" providerId="ADAL" clId="{4E267114-850D-4107-8B06-8969A71333E1}" dt="2024-02-29T18:18:32.159" v="1401" actId="20577"/>
          <ac:spMkLst>
            <pc:docMk/>
            <pc:sldMk cId="3921555206" sldId="11755"/>
            <ac:spMk id="2" creationId="{EB43F579-4C55-9C4E-59AC-075CDDBCB242}"/>
          </ac:spMkLst>
        </pc:spChg>
      </pc:sldChg>
      <pc:sldChg chg="del">
        <pc:chgData name="Melissa Jong" userId="bd06093d-6c61-4578-b339-b7ca178e5801" providerId="ADAL" clId="{4E267114-850D-4107-8B06-8969A71333E1}" dt="2024-02-29T19:16:38.533" v="1566" actId="47"/>
        <pc:sldMkLst>
          <pc:docMk/>
          <pc:sldMk cId="3569133830" sldId="11756"/>
        </pc:sldMkLst>
      </pc:sldChg>
      <pc:sldChg chg="modSp mod">
        <pc:chgData name="Melissa Jong" userId="bd06093d-6c61-4578-b339-b7ca178e5801" providerId="ADAL" clId="{4E267114-850D-4107-8B06-8969A71333E1}" dt="2024-02-29T18:08:37.688" v="1080" actId="114"/>
        <pc:sldMkLst>
          <pc:docMk/>
          <pc:sldMk cId="2448271615" sldId="11757"/>
        </pc:sldMkLst>
        <pc:spChg chg="mod">
          <ac:chgData name="Melissa Jong" userId="bd06093d-6c61-4578-b339-b7ca178e5801" providerId="ADAL" clId="{4E267114-850D-4107-8B06-8969A71333E1}" dt="2024-02-29T18:08:37.688" v="1080" actId="114"/>
          <ac:spMkLst>
            <pc:docMk/>
            <pc:sldMk cId="2448271615" sldId="11757"/>
            <ac:spMk id="2" creationId="{EB43F579-4C55-9C4E-59AC-075CDDBCB242}"/>
          </ac:spMkLst>
        </pc:spChg>
      </pc:sldChg>
      <pc:sldChg chg="modSp add mod">
        <pc:chgData name="Melissa Jong" userId="bd06093d-6c61-4578-b339-b7ca178e5801" providerId="ADAL" clId="{4E267114-850D-4107-8B06-8969A71333E1}" dt="2024-02-29T18:18:48.092" v="1405" actId="113"/>
        <pc:sldMkLst>
          <pc:docMk/>
          <pc:sldMk cId="2886589122" sldId="11758"/>
        </pc:sldMkLst>
        <pc:spChg chg="mod">
          <ac:chgData name="Melissa Jong" userId="bd06093d-6c61-4578-b339-b7ca178e5801" providerId="ADAL" clId="{4E267114-850D-4107-8B06-8969A71333E1}" dt="2024-02-29T18:18:48.092" v="1405" actId="113"/>
          <ac:spMkLst>
            <pc:docMk/>
            <pc:sldMk cId="2886589122" sldId="11758"/>
            <ac:spMk id="2" creationId="{EB43F579-4C55-9C4E-59AC-075CDDBCB242}"/>
          </ac:spMkLst>
        </pc:spChg>
        <pc:spChg chg="mod">
          <ac:chgData name="Melissa Jong" userId="bd06093d-6c61-4578-b339-b7ca178e5801" providerId="ADAL" clId="{4E267114-850D-4107-8B06-8969A71333E1}" dt="2024-02-29T18:12:01.124" v="1162" actId="20577"/>
          <ac:spMkLst>
            <pc:docMk/>
            <pc:sldMk cId="2886589122" sldId="11758"/>
            <ac:spMk id="3" creationId="{276A9DA8-143B-D1DB-0907-17CC90A00CE4}"/>
          </ac:spMkLst>
        </pc:spChg>
      </pc:sldChg>
      <pc:sldChg chg="modSp add mod">
        <pc:chgData name="Melissa Jong" userId="bd06093d-6c61-4578-b339-b7ca178e5801" providerId="ADAL" clId="{4E267114-850D-4107-8B06-8969A71333E1}" dt="2024-02-29T18:13:47.027" v="1250" actId="12"/>
        <pc:sldMkLst>
          <pc:docMk/>
          <pc:sldMk cId="2313500908" sldId="11759"/>
        </pc:sldMkLst>
        <pc:spChg chg="mod">
          <ac:chgData name="Melissa Jong" userId="bd06093d-6c61-4578-b339-b7ca178e5801" providerId="ADAL" clId="{4E267114-850D-4107-8B06-8969A71333E1}" dt="2024-02-29T18:13:47.027" v="1250" actId="12"/>
          <ac:spMkLst>
            <pc:docMk/>
            <pc:sldMk cId="2313500908" sldId="11759"/>
            <ac:spMk id="2" creationId="{EB43F579-4C55-9C4E-59AC-075CDDBCB242}"/>
          </ac:spMkLst>
        </pc:spChg>
        <pc:spChg chg="mod">
          <ac:chgData name="Melissa Jong" userId="bd06093d-6c61-4578-b339-b7ca178e5801" providerId="ADAL" clId="{4E267114-850D-4107-8B06-8969A71333E1}" dt="2024-02-29T18:12:13.965" v="1219" actId="20577"/>
          <ac:spMkLst>
            <pc:docMk/>
            <pc:sldMk cId="2313500908" sldId="11759"/>
            <ac:spMk id="3" creationId="{276A9DA8-143B-D1DB-0907-17CC90A00CE4}"/>
          </ac:spMkLst>
        </pc:spChg>
      </pc:sldChg>
      <pc:sldChg chg="modSp add mod">
        <pc:chgData name="Melissa Jong" userId="bd06093d-6c61-4578-b339-b7ca178e5801" providerId="ADAL" clId="{4E267114-850D-4107-8B06-8969A71333E1}" dt="2024-02-29T18:19:46.999" v="1410" actId="1076"/>
        <pc:sldMkLst>
          <pc:docMk/>
          <pc:sldMk cId="3133234426" sldId="11760"/>
        </pc:sldMkLst>
        <pc:spChg chg="mod">
          <ac:chgData name="Melissa Jong" userId="bd06093d-6c61-4578-b339-b7ca178e5801" providerId="ADAL" clId="{4E267114-850D-4107-8B06-8969A71333E1}" dt="2024-02-29T18:19:46.999" v="1410" actId="1076"/>
          <ac:spMkLst>
            <pc:docMk/>
            <pc:sldMk cId="3133234426" sldId="11760"/>
            <ac:spMk id="2" creationId="{EB43F579-4C55-9C4E-59AC-075CDDBCB242}"/>
          </ac:spMkLst>
        </pc:spChg>
        <pc:spChg chg="mod">
          <ac:chgData name="Melissa Jong" userId="bd06093d-6c61-4578-b339-b7ca178e5801" providerId="ADAL" clId="{4E267114-850D-4107-8B06-8969A71333E1}" dt="2024-02-29T18:13:59.550" v="1252"/>
          <ac:spMkLst>
            <pc:docMk/>
            <pc:sldMk cId="3133234426" sldId="11760"/>
            <ac:spMk id="3" creationId="{276A9DA8-143B-D1DB-0907-17CC90A00CE4}"/>
          </ac:spMkLst>
        </pc:spChg>
      </pc:sldChg>
      <pc:sldChg chg="modSp add mod">
        <pc:chgData name="Melissa Jong" userId="bd06093d-6c61-4578-b339-b7ca178e5801" providerId="ADAL" clId="{4E267114-850D-4107-8B06-8969A71333E1}" dt="2024-02-29T18:16:10.990" v="1340" actId="114"/>
        <pc:sldMkLst>
          <pc:docMk/>
          <pc:sldMk cId="1919768012" sldId="11761"/>
        </pc:sldMkLst>
        <pc:spChg chg="mod">
          <ac:chgData name="Melissa Jong" userId="bd06093d-6c61-4578-b339-b7ca178e5801" providerId="ADAL" clId="{4E267114-850D-4107-8B06-8969A71333E1}" dt="2024-02-29T18:16:10.990" v="1340" actId="114"/>
          <ac:spMkLst>
            <pc:docMk/>
            <pc:sldMk cId="1919768012" sldId="11761"/>
            <ac:spMk id="2" creationId="{EB43F579-4C55-9C4E-59AC-075CDDBCB242}"/>
          </ac:spMkLst>
        </pc:spChg>
        <pc:spChg chg="mod">
          <ac:chgData name="Melissa Jong" userId="bd06093d-6c61-4578-b339-b7ca178e5801" providerId="ADAL" clId="{4E267114-850D-4107-8B06-8969A71333E1}" dt="2024-02-29T18:15:51.337" v="1335" actId="20577"/>
          <ac:spMkLst>
            <pc:docMk/>
            <pc:sldMk cId="1919768012" sldId="11761"/>
            <ac:spMk id="3" creationId="{276A9DA8-143B-D1DB-0907-17CC90A00CE4}"/>
          </ac:spMkLst>
        </pc:spChg>
      </pc:sldChg>
      <pc:sldChg chg="modSp add mod">
        <pc:chgData name="Melissa Jong" userId="bd06093d-6c61-4578-b339-b7ca178e5801" providerId="ADAL" clId="{4E267114-850D-4107-8B06-8969A71333E1}" dt="2024-02-29T19:13:47.809" v="1437" actId="255"/>
        <pc:sldMkLst>
          <pc:docMk/>
          <pc:sldMk cId="1345234204" sldId="11762"/>
        </pc:sldMkLst>
        <pc:spChg chg="mod">
          <ac:chgData name="Melissa Jong" userId="bd06093d-6c61-4578-b339-b7ca178e5801" providerId="ADAL" clId="{4E267114-850D-4107-8B06-8969A71333E1}" dt="2024-02-29T19:13:47.809" v="1437" actId="255"/>
          <ac:spMkLst>
            <pc:docMk/>
            <pc:sldMk cId="1345234204" sldId="11762"/>
            <ac:spMk id="2" creationId="{EB43F579-4C55-9C4E-59AC-075CDDBCB242}"/>
          </ac:spMkLst>
        </pc:spChg>
        <pc:spChg chg="mod">
          <ac:chgData name="Melissa Jong" userId="bd06093d-6c61-4578-b339-b7ca178e5801" providerId="ADAL" clId="{4E267114-850D-4107-8B06-8969A71333E1}" dt="2024-02-29T18:16:22.339" v="1343" actId="27636"/>
          <ac:spMkLst>
            <pc:docMk/>
            <pc:sldMk cId="1345234204" sldId="11762"/>
            <ac:spMk id="3" creationId="{276A9DA8-143B-D1DB-0907-17CC90A00CE4}"/>
          </ac:spMkLst>
        </pc:spChg>
      </pc:sldChg>
      <pc:sldChg chg="modSp add mod">
        <pc:chgData name="Melissa Jong" userId="bd06093d-6c61-4578-b339-b7ca178e5801" providerId="ADAL" clId="{4E267114-850D-4107-8B06-8969A71333E1}" dt="2024-02-29T19:15:04.258" v="1528" actId="114"/>
        <pc:sldMkLst>
          <pc:docMk/>
          <pc:sldMk cId="28004582" sldId="11763"/>
        </pc:sldMkLst>
        <pc:spChg chg="mod">
          <ac:chgData name="Melissa Jong" userId="bd06093d-6c61-4578-b339-b7ca178e5801" providerId="ADAL" clId="{4E267114-850D-4107-8B06-8969A71333E1}" dt="2024-02-29T19:15:04.258" v="1528" actId="114"/>
          <ac:spMkLst>
            <pc:docMk/>
            <pc:sldMk cId="28004582" sldId="11763"/>
            <ac:spMk id="2" creationId="{EB43F579-4C55-9C4E-59AC-075CDDBCB242}"/>
          </ac:spMkLst>
        </pc:spChg>
        <pc:spChg chg="mod">
          <ac:chgData name="Melissa Jong" userId="bd06093d-6c61-4578-b339-b7ca178e5801" providerId="ADAL" clId="{4E267114-850D-4107-8B06-8969A71333E1}" dt="2024-02-29T19:14:15.084" v="1518" actId="20577"/>
          <ac:spMkLst>
            <pc:docMk/>
            <pc:sldMk cId="28004582" sldId="11763"/>
            <ac:spMk id="3" creationId="{276A9DA8-143B-D1DB-0907-17CC90A00CE4}"/>
          </ac:spMkLst>
        </pc:spChg>
      </pc:sldChg>
      <pc:sldChg chg="modSp add mod">
        <pc:chgData name="Melissa Jong" userId="bd06093d-6c61-4578-b339-b7ca178e5801" providerId="ADAL" clId="{4E267114-850D-4107-8B06-8969A71333E1}" dt="2024-02-29T19:16:25.490" v="1564" actId="1035"/>
        <pc:sldMkLst>
          <pc:docMk/>
          <pc:sldMk cId="69732343" sldId="11764"/>
        </pc:sldMkLst>
        <pc:spChg chg="mod">
          <ac:chgData name="Melissa Jong" userId="bd06093d-6c61-4578-b339-b7ca178e5801" providerId="ADAL" clId="{4E267114-850D-4107-8B06-8969A71333E1}" dt="2024-02-29T19:16:25.490" v="1564" actId="1035"/>
          <ac:spMkLst>
            <pc:docMk/>
            <pc:sldMk cId="69732343" sldId="11764"/>
            <ac:spMk id="2" creationId="{EB43F579-4C55-9C4E-59AC-075CDDBCB242}"/>
          </ac:spMkLst>
        </pc:spChg>
        <pc:spChg chg="mod">
          <ac:chgData name="Melissa Jong" userId="bd06093d-6c61-4578-b339-b7ca178e5801" providerId="ADAL" clId="{4E267114-850D-4107-8B06-8969A71333E1}" dt="2024-02-29T19:15:11.816" v="1530"/>
          <ac:spMkLst>
            <pc:docMk/>
            <pc:sldMk cId="69732343" sldId="11764"/>
            <ac:spMk id="3" creationId="{276A9DA8-143B-D1DB-0907-17CC90A00CE4}"/>
          </ac:spMkLst>
        </pc:spChg>
      </pc:sldChg>
    </pc:docChg>
  </pc:docChgLst>
  <pc:docChgLst>
    <pc:chgData name="Lynn Overmyer" userId="S::lynn.overmyer@tntp.org::cc7fc513-0e95-407f-bd42-1a2aeed941d6" providerId="AD" clId="Web-{2E1F5B8B-8F75-0EF6-58B6-DBC744657CBE}"/>
    <pc:docChg chg="addSld modSld">
      <pc:chgData name="Lynn Overmyer" userId="S::lynn.overmyer@tntp.org::cc7fc513-0e95-407f-bd42-1a2aeed941d6" providerId="AD" clId="Web-{2E1F5B8B-8F75-0EF6-58B6-DBC744657CBE}" dt="2024-02-29T16:25:37.092" v="104" actId="1076"/>
      <pc:docMkLst>
        <pc:docMk/>
      </pc:docMkLst>
      <pc:sldChg chg="modSp">
        <pc:chgData name="Lynn Overmyer" userId="S::lynn.overmyer@tntp.org::cc7fc513-0e95-407f-bd42-1a2aeed941d6" providerId="AD" clId="Web-{2E1F5B8B-8F75-0EF6-58B6-DBC744657CBE}" dt="2024-02-29T16:18:09.752" v="83"/>
        <pc:sldMkLst>
          <pc:docMk/>
          <pc:sldMk cId="1215469488" sldId="11744"/>
        </pc:sldMkLst>
        <pc:spChg chg="mod">
          <ac:chgData name="Lynn Overmyer" userId="S::lynn.overmyer@tntp.org::cc7fc513-0e95-407f-bd42-1a2aeed941d6" providerId="AD" clId="Web-{2E1F5B8B-8F75-0EF6-58B6-DBC744657CBE}" dt="2024-02-29T16:10:50.818" v="1" actId="1076"/>
          <ac:spMkLst>
            <pc:docMk/>
            <pc:sldMk cId="1215469488" sldId="11744"/>
            <ac:spMk id="2" creationId="{EB7F6CE5-7FF5-05E8-7208-5156A9369618}"/>
          </ac:spMkLst>
        </pc:spChg>
        <pc:spChg chg="mod">
          <ac:chgData name="Lynn Overmyer" userId="S::lynn.overmyer@tntp.org::cc7fc513-0e95-407f-bd42-1a2aeed941d6" providerId="AD" clId="Web-{2E1F5B8B-8F75-0EF6-58B6-DBC744657CBE}" dt="2024-02-29T16:10:47.162" v="0" actId="14100"/>
          <ac:spMkLst>
            <pc:docMk/>
            <pc:sldMk cId="1215469488" sldId="11744"/>
            <ac:spMk id="4" creationId="{1A842919-9AE0-2651-F353-EE90793C7842}"/>
          </ac:spMkLst>
        </pc:spChg>
        <pc:graphicFrameChg chg="mod modGraphic">
          <ac:chgData name="Lynn Overmyer" userId="S::lynn.overmyer@tntp.org::cc7fc513-0e95-407f-bd42-1a2aeed941d6" providerId="AD" clId="Web-{2E1F5B8B-8F75-0EF6-58B6-DBC744657CBE}" dt="2024-02-29T16:18:09.752" v="83"/>
          <ac:graphicFrameMkLst>
            <pc:docMk/>
            <pc:sldMk cId="1215469488" sldId="11744"/>
            <ac:graphicFrameMk id="10" creationId="{CC646ECE-4D92-DC4E-E65A-0F2DD0E22F7B}"/>
          </ac:graphicFrameMkLst>
        </pc:graphicFrameChg>
      </pc:sldChg>
      <pc:sldChg chg="modSp">
        <pc:chgData name="Lynn Overmyer" userId="S::lynn.overmyer@tntp.org::cc7fc513-0e95-407f-bd42-1a2aeed941d6" providerId="AD" clId="Web-{2E1F5B8B-8F75-0EF6-58B6-DBC744657CBE}" dt="2024-02-29T16:11:30.257" v="12" actId="14100"/>
        <pc:sldMkLst>
          <pc:docMk/>
          <pc:sldMk cId="1995859631" sldId="11745"/>
        </pc:sldMkLst>
        <pc:spChg chg="mod">
          <ac:chgData name="Lynn Overmyer" userId="S::lynn.overmyer@tntp.org::cc7fc513-0e95-407f-bd42-1a2aeed941d6" providerId="AD" clId="Web-{2E1F5B8B-8F75-0EF6-58B6-DBC744657CBE}" dt="2024-02-29T16:11:23.257" v="7" actId="14100"/>
          <ac:spMkLst>
            <pc:docMk/>
            <pc:sldMk cId="1995859631" sldId="11745"/>
            <ac:spMk id="2" creationId="{3EF84E26-53A0-5A06-BAF0-D7C2271ED4E7}"/>
          </ac:spMkLst>
        </pc:spChg>
        <pc:spChg chg="mod">
          <ac:chgData name="Lynn Overmyer" userId="S::lynn.overmyer@tntp.org::cc7fc513-0e95-407f-bd42-1a2aeed941d6" providerId="AD" clId="Web-{2E1F5B8B-8F75-0EF6-58B6-DBC744657CBE}" dt="2024-02-29T16:11:30.257" v="12" actId="14100"/>
          <ac:spMkLst>
            <pc:docMk/>
            <pc:sldMk cId="1995859631" sldId="11745"/>
            <ac:spMk id="3" creationId="{617700E7-F56A-DE14-D1C4-013180B5476C}"/>
          </ac:spMkLst>
        </pc:spChg>
        <pc:spChg chg="mod">
          <ac:chgData name="Lynn Overmyer" userId="S::lynn.overmyer@tntp.org::cc7fc513-0e95-407f-bd42-1a2aeed941d6" providerId="AD" clId="Web-{2E1F5B8B-8F75-0EF6-58B6-DBC744657CBE}" dt="2024-02-29T16:11:27.147" v="8" actId="1076"/>
          <ac:spMkLst>
            <pc:docMk/>
            <pc:sldMk cId="1995859631" sldId="11745"/>
            <ac:spMk id="4" creationId="{D3739A66-6904-4ADF-08BC-EF9A28F3F3FA}"/>
          </ac:spMkLst>
        </pc:spChg>
        <pc:spChg chg="mod">
          <ac:chgData name="Lynn Overmyer" userId="S::lynn.overmyer@tntp.org::cc7fc513-0e95-407f-bd42-1a2aeed941d6" providerId="AD" clId="Web-{2E1F5B8B-8F75-0EF6-58B6-DBC744657CBE}" dt="2024-02-29T16:11:27.179" v="9" actId="1076"/>
          <ac:spMkLst>
            <pc:docMk/>
            <pc:sldMk cId="1995859631" sldId="11745"/>
            <ac:spMk id="5" creationId="{DF119BA9-4BDA-826C-CA72-42A2425506BE}"/>
          </ac:spMkLst>
        </pc:spChg>
        <pc:spChg chg="mod">
          <ac:chgData name="Lynn Overmyer" userId="S::lynn.overmyer@tntp.org::cc7fc513-0e95-407f-bd42-1a2aeed941d6" providerId="AD" clId="Web-{2E1F5B8B-8F75-0EF6-58B6-DBC744657CBE}" dt="2024-02-29T16:11:27.194" v="10" actId="1076"/>
          <ac:spMkLst>
            <pc:docMk/>
            <pc:sldMk cId="1995859631" sldId="11745"/>
            <ac:spMk id="6" creationId="{A746DC40-0A18-5626-9FBB-BB8C1E660BBB}"/>
          </ac:spMkLst>
        </pc:spChg>
      </pc:sldChg>
      <pc:sldChg chg="delSp modSp new">
        <pc:chgData name="Lynn Overmyer" userId="S::lynn.overmyer@tntp.org::cc7fc513-0e95-407f-bd42-1a2aeed941d6" providerId="AD" clId="Web-{2E1F5B8B-8F75-0EF6-58B6-DBC744657CBE}" dt="2024-02-29T16:17:56.220" v="81" actId="20577"/>
        <pc:sldMkLst>
          <pc:docMk/>
          <pc:sldMk cId="463944592" sldId="11754"/>
        </pc:sldMkLst>
        <pc:spChg chg="mod">
          <ac:chgData name="Lynn Overmyer" userId="S::lynn.overmyer@tntp.org::cc7fc513-0e95-407f-bd42-1a2aeed941d6" providerId="AD" clId="Web-{2E1F5B8B-8F75-0EF6-58B6-DBC744657CBE}" dt="2024-02-29T16:17:56.220" v="81" actId="20577"/>
          <ac:spMkLst>
            <pc:docMk/>
            <pc:sldMk cId="463944592" sldId="11754"/>
            <ac:spMk id="2" creationId="{EB43F579-4C55-9C4E-59AC-075CDDBCB242}"/>
          </ac:spMkLst>
        </pc:spChg>
        <pc:spChg chg="mod">
          <ac:chgData name="Lynn Overmyer" userId="S::lynn.overmyer@tntp.org::cc7fc513-0e95-407f-bd42-1a2aeed941d6" providerId="AD" clId="Web-{2E1F5B8B-8F75-0EF6-58B6-DBC744657CBE}" dt="2024-02-29T16:13:59.605" v="35" actId="14100"/>
          <ac:spMkLst>
            <pc:docMk/>
            <pc:sldMk cId="463944592" sldId="11754"/>
            <ac:spMk id="3" creationId="{276A9DA8-143B-D1DB-0907-17CC90A00CE4}"/>
          </ac:spMkLst>
        </pc:spChg>
        <pc:spChg chg="del">
          <ac:chgData name="Lynn Overmyer" userId="S::lynn.overmyer@tntp.org::cc7fc513-0e95-407f-bd42-1a2aeed941d6" providerId="AD" clId="Web-{2E1F5B8B-8F75-0EF6-58B6-DBC744657CBE}" dt="2024-02-29T16:13:15.557" v="19"/>
          <ac:spMkLst>
            <pc:docMk/>
            <pc:sldMk cId="463944592" sldId="11754"/>
            <ac:spMk id="4" creationId="{2E1D117E-5B08-3675-5473-3BE0A4CD1A78}"/>
          </ac:spMkLst>
        </pc:spChg>
        <pc:spChg chg="mod">
          <ac:chgData name="Lynn Overmyer" userId="S::lynn.overmyer@tntp.org::cc7fc513-0e95-407f-bd42-1a2aeed941d6" providerId="AD" clId="Web-{2E1F5B8B-8F75-0EF6-58B6-DBC744657CBE}" dt="2024-02-29T16:13:38.667" v="27" actId="1076"/>
          <ac:spMkLst>
            <pc:docMk/>
            <pc:sldMk cId="463944592" sldId="11754"/>
            <ac:spMk id="5" creationId="{BAA6D03B-09BB-A2AF-15E6-AF8E810849DB}"/>
          </ac:spMkLst>
        </pc:spChg>
      </pc:sldChg>
      <pc:sldChg chg="modSp add replId">
        <pc:chgData name="Lynn Overmyer" userId="S::lynn.overmyer@tntp.org::cc7fc513-0e95-407f-bd42-1a2aeed941d6" providerId="AD" clId="Web-{2E1F5B8B-8F75-0EF6-58B6-DBC744657CBE}" dt="2024-02-29T16:15:33.779" v="62" actId="20577"/>
        <pc:sldMkLst>
          <pc:docMk/>
          <pc:sldMk cId="3921555206" sldId="11755"/>
        </pc:sldMkLst>
        <pc:spChg chg="mod">
          <ac:chgData name="Lynn Overmyer" userId="S::lynn.overmyer@tntp.org::cc7fc513-0e95-407f-bd42-1a2aeed941d6" providerId="AD" clId="Web-{2E1F5B8B-8F75-0EF6-58B6-DBC744657CBE}" dt="2024-02-29T16:15:33.779" v="62" actId="20577"/>
          <ac:spMkLst>
            <pc:docMk/>
            <pc:sldMk cId="3921555206" sldId="11755"/>
            <ac:spMk id="2" creationId="{EB43F579-4C55-9C4E-59AC-075CDDBCB242}"/>
          </ac:spMkLst>
        </pc:spChg>
      </pc:sldChg>
      <pc:sldChg chg="addSp delSp modSp add mod replId modClrScheme chgLayout">
        <pc:chgData name="Lynn Overmyer" userId="S::lynn.overmyer@tntp.org::cc7fc513-0e95-407f-bd42-1a2aeed941d6" providerId="AD" clId="Web-{2E1F5B8B-8F75-0EF6-58B6-DBC744657CBE}" dt="2024-02-29T16:25:37.092" v="104" actId="1076"/>
        <pc:sldMkLst>
          <pc:docMk/>
          <pc:sldMk cId="3569133830" sldId="11756"/>
        </pc:sldMkLst>
        <pc:spChg chg="mod ord">
          <ac:chgData name="Lynn Overmyer" userId="S::lynn.overmyer@tntp.org::cc7fc513-0e95-407f-bd42-1a2aeed941d6" providerId="AD" clId="Web-{2E1F5B8B-8F75-0EF6-58B6-DBC744657CBE}" dt="2024-02-29T16:25:37.092" v="104" actId="1076"/>
          <ac:spMkLst>
            <pc:docMk/>
            <pc:sldMk cId="3569133830" sldId="11756"/>
            <ac:spMk id="2" creationId="{EB7F6CE5-7FF5-05E8-7208-5156A9369618}"/>
          </ac:spMkLst>
        </pc:spChg>
        <pc:spChg chg="mod ord">
          <ac:chgData name="Lynn Overmyer" userId="S::lynn.overmyer@tntp.org::cc7fc513-0e95-407f-bd42-1a2aeed941d6" providerId="AD" clId="Web-{2E1F5B8B-8F75-0EF6-58B6-DBC744657CBE}" dt="2024-02-29T16:25:37.077" v="103" actId="1076"/>
          <ac:spMkLst>
            <pc:docMk/>
            <pc:sldMk cId="3569133830" sldId="11756"/>
            <ac:spMk id="4" creationId="{1A842919-9AE0-2651-F353-EE90793C7842}"/>
          </ac:spMkLst>
        </pc:spChg>
        <pc:spChg chg="mod ord">
          <ac:chgData name="Lynn Overmyer" userId="S::lynn.overmyer@tntp.org::cc7fc513-0e95-407f-bd42-1a2aeed941d6" providerId="AD" clId="Web-{2E1F5B8B-8F75-0EF6-58B6-DBC744657CBE}" dt="2024-02-29T16:23:46.668" v="85"/>
          <ac:spMkLst>
            <pc:docMk/>
            <pc:sldMk cId="3569133830" sldId="11756"/>
            <ac:spMk id="6" creationId="{F9122C15-8266-DD1A-7E5C-A7BF24B710C8}"/>
          </ac:spMkLst>
        </pc:spChg>
        <pc:spChg chg="mod ord">
          <ac:chgData name="Lynn Overmyer" userId="S::lynn.overmyer@tntp.org::cc7fc513-0e95-407f-bd42-1a2aeed941d6" providerId="AD" clId="Web-{2E1F5B8B-8F75-0EF6-58B6-DBC744657CBE}" dt="2024-02-29T16:23:46.668" v="85"/>
          <ac:spMkLst>
            <pc:docMk/>
            <pc:sldMk cId="3569133830" sldId="11756"/>
            <ac:spMk id="8" creationId="{7BE2081A-4075-8063-8230-25CB403E6DA1}"/>
          </ac:spMkLst>
        </pc:spChg>
        <pc:spChg chg="add del mod ord">
          <ac:chgData name="Lynn Overmyer" userId="S::lynn.overmyer@tntp.org::cc7fc513-0e95-407f-bd42-1a2aeed941d6" providerId="AD" clId="Web-{2E1F5B8B-8F75-0EF6-58B6-DBC744657CBE}" dt="2024-02-29T16:23:53.183" v="87"/>
          <ac:spMkLst>
            <pc:docMk/>
            <pc:sldMk cId="3569133830" sldId="11756"/>
            <ac:spMk id="21" creationId="{EFA47774-05DF-501B-B2A9-F7EABF276CA3}"/>
          </ac:spMkLst>
        </pc:spChg>
        <pc:graphicFrameChg chg="mod">
          <ac:chgData name="Lynn Overmyer" userId="S::lynn.overmyer@tntp.org::cc7fc513-0e95-407f-bd42-1a2aeed941d6" providerId="AD" clId="Web-{2E1F5B8B-8F75-0EF6-58B6-DBC744657CBE}" dt="2024-02-29T16:24:25.262" v="100" actId="1076"/>
          <ac:graphicFrameMkLst>
            <pc:docMk/>
            <pc:sldMk cId="3569133830" sldId="11756"/>
            <ac:graphicFrameMk id="10" creationId="{CC646ECE-4D92-DC4E-E65A-0F2DD0E22F7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653EE4-F07B-4859-ABDF-CED6AE983C51}"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F0CA720B-2810-45B7-8E3F-179C81210FD4}">
      <dgm:prSet phldrT="[Text]" custT="1"/>
      <dgm:spPr/>
      <dgm:t>
        <a:bodyPr/>
        <a:lstStyle/>
        <a:p>
          <a:r>
            <a:rPr lang="en-US" sz="1600" b="0">
              <a:solidFill>
                <a:schemeClr val="tx1"/>
              </a:solidFill>
              <a:latin typeface="+mn-lt"/>
            </a:rPr>
            <a:t>Build trust with staff</a:t>
          </a:r>
        </a:p>
      </dgm:t>
    </dgm:pt>
    <dgm:pt modelId="{F6C9C6BD-9B5A-4526-B5FB-E03E137D0BCC}" type="parTrans" cxnId="{6564DD03-3379-4180-9D8D-F760D6787280}">
      <dgm:prSet/>
      <dgm:spPr/>
      <dgm:t>
        <a:bodyPr/>
        <a:lstStyle/>
        <a:p>
          <a:endParaRPr lang="en-US"/>
        </a:p>
      </dgm:t>
    </dgm:pt>
    <dgm:pt modelId="{AD7BEE6F-3F2B-4252-94EF-AFEC580016F3}" type="sibTrans" cxnId="{6564DD03-3379-4180-9D8D-F760D6787280}">
      <dgm:prSet/>
      <dgm:spPr/>
      <dgm:t>
        <a:bodyPr/>
        <a:lstStyle/>
        <a:p>
          <a:endParaRPr lang="en-US"/>
        </a:p>
      </dgm:t>
    </dgm:pt>
    <dgm:pt modelId="{59DE3D43-CA87-4427-98C2-10BBB21991C5}">
      <dgm:prSet phldrT="[Text]" custT="1"/>
      <dgm:spPr/>
      <dgm:t>
        <a:bodyPr/>
        <a:lstStyle/>
        <a:p>
          <a:r>
            <a:rPr lang="en-US" sz="1600" b="0">
              <a:solidFill>
                <a:schemeClr val="tx1"/>
              </a:solidFill>
              <a:latin typeface="+mn-lt"/>
            </a:rPr>
            <a:t>Seek feedback from all staff</a:t>
          </a:r>
        </a:p>
      </dgm:t>
    </dgm:pt>
    <dgm:pt modelId="{8FE89403-55A6-42ED-A716-19128AFE75C5}" type="parTrans" cxnId="{755139AA-759E-4B33-8624-A9CEA558D976}">
      <dgm:prSet/>
      <dgm:spPr/>
      <dgm:t>
        <a:bodyPr/>
        <a:lstStyle/>
        <a:p>
          <a:endParaRPr lang="en-US"/>
        </a:p>
      </dgm:t>
    </dgm:pt>
    <dgm:pt modelId="{0C969B90-3322-48C6-9F9F-BD7AB2260481}" type="sibTrans" cxnId="{755139AA-759E-4B33-8624-A9CEA558D976}">
      <dgm:prSet/>
      <dgm:spPr/>
      <dgm:t>
        <a:bodyPr/>
        <a:lstStyle/>
        <a:p>
          <a:endParaRPr lang="en-US"/>
        </a:p>
      </dgm:t>
    </dgm:pt>
    <dgm:pt modelId="{C77A3B46-D3B4-42B2-9BFC-4E9C2679127D}">
      <dgm:prSet phldrT="[Text]" custT="1"/>
      <dgm:spPr/>
      <dgm:t>
        <a:bodyPr/>
        <a:lstStyle/>
        <a:p>
          <a:pPr rtl="0"/>
          <a:r>
            <a:rPr lang="en-US" sz="1600" b="0">
              <a:solidFill>
                <a:schemeClr val="tx1"/>
              </a:solidFill>
              <a:latin typeface="+mn-lt"/>
            </a:rPr>
            <a:t>Analyze feedback trends and share </a:t>
          </a:r>
          <a:r>
            <a:rPr lang="en-US" sz="1600" b="0">
              <a:solidFill>
                <a:schemeClr val="tx1"/>
              </a:solidFill>
              <a:latin typeface="+mn-lt"/>
              <a:cs typeface="Arial"/>
            </a:rPr>
            <a:t>with staff</a:t>
          </a:r>
        </a:p>
      </dgm:t>
    </dgm:pt>
    <dgm:pt modelId="{A12E54A7-1F55-454B-B9E4-9BDCD7EC9854}" type="parTrans" cxnId="{137634C3-9EE0-4752-9F1A-110A781B17FA}">
      <dgm:prSet/>
      <dgm:spPr/>
      <dgm:t>
        <a:bodyPr/>
        <a:lstStyle/>
        <a:p>
          <a:endParaRPr lang="en-US"/>
        </a:p>
      </dgm:t>
    </dgm:pt>
    <dgm:pt modelId="{DE83F036-AED2-4C05-A5C2-0A943492C760}" type="sibTrans" cxnId="{137634C3-9EE0-4752-9F1A-110A781B17FA}">
      <dgm:prSet/>
      <dgm:spPr/>
      <dgm:t>
        <a:bodyPr/>
        <a:lstStyle/>
        <a:p>
          <a:endParaRPr lang="en-US"/>
        </a:p>
      </dgm:t>
    </dgm:pt>
    <dgm:pt modelId="{BF9652B1-B050-4170-AA95-A518EA4932EA}">
      <dgm:prSet phldrT="[Text]" custT="1"/>
      <dgm:spPr/>
      <dgm:t>
        <a:bodyPr/>
        <a:lstStyle/>
        <a:p>
          <a:r>
            <a:rPr lang="en-US" sz="1600" b="0">
              <a:solidFill>
                <a:schemeClr val="tx1"/>
              </a:solidFill>
              <a:latin typeface="+mn-lt"/>
            </a:rPr>
            <a:t>Help staff understand how their feedback was used</a:t>
          </a:r>
        </a:p>
      </dgm:t>
    </dgm:pt>
    <dgm:pt modelId="{BA456848-A15D-47C9-9E05-61FD39E10ABC}" type="sibTrans" cxnId="{92F99B9B-C969-4F0D-8E7C-9255BB06A1E4}">
      <dgm:prSet/>
      <dgm:spPr/>
      <dgm:t>
        <a:bodyPr/>
        <a:lstStyle/>
        <a:p>
          <a:endParaRPr lang="en-US"/>
        </a:p>
      </dgm:t>
    </dgm:pt>
    <dgm:pt modelId="{3E3DEEBE-26C5-4315-A7EB-A9B6AE72B245}" type="parTrans" cxnId="{92F99B9B-C969-4F0D-8E7C-9255BB06A1E4}">
      <dgm:prSet/>
      <dgm:spPr/>
      <dgm:t>
        <a:bodyPr/>
        <a:lstStyle/>
        <a:p>
          <a:endParaRPr lang="en-US"/>
        </a:p>
      </dgm:t>
    </dgm:pt>
    <dgm:pt modelId="{167AB747-E2F8-4DBB-985F-BB95E1DF2FE5}">
      <dgm:prSet phldr="0" custT="1"/>
      <dgm:spPr/>
      <dgm:t>
        <a:bodyPr/>
        <a:lstStyle/>
        <a:p>
          <a:r>
            <a:rPr lang="en-US" sz="1600" b="0">
              <a:solidFill>
                <a:schemeClr val="tx1"/>
              </a:solidFill>
              <a:latin typeface="+mn-lt"/>
              <a:cs typeface="Arial"/>
            </a:rPr>
            <a:t>Incorporate</a:t>
          </a:r>
          <a:r>
            <a:rPr lang="en-US" sz="1600" b="0">
              <a:solidFill>
                <a:schemeClr val="tx1"/>
              </a:solidFill>
              <a:latin typeface="+mn-lt"/>
            </a:rPr>
            <a:t> feedback into decision-making</a:t>
          </a:r>
          <a:endParaRPr lang="en-US" sz="1600">
            <a:solidFill>
              <a:schemeClr val="tx1"/>
            </a:solidFill>
          </a:endParaRPr>
        </a:p>
      </dgm:t>
    </dgm:pt>
    <dgm:pt modelId="{BC212B1A-4BBC-47BF-88FF-82C1F98E661E}" type="parTrans" cxnId="{9A707C2E-CDEF-41BC-847F-D45FA3AD5E13}">
      <dgm:prSet/>
      <dgm:spPr/>
      <dgm:t>
        <a:bodyPr/>
        <a:lstStyle/>
        <a:p>
          <a:endParaRPr lang="en-US"/>
        </a:p>
      </dgm:t>
    </dgm:pt>
    <dgm:pt modelId="{BB43B3D4-0C4A-4648-BD2F-B8B41B704EBE}" type="sibTrans" cxnId="{9A707C2E-CDEF-41BC-847F-D45FA3AD5E13}">
      <dgm:prSet/>
      <dgm:spPr/>
      <dgm:t>
        <a:bodyPr/>
        <a:lstStyle/>
        <a:p>
          <a:endParaRPr lang="en-US"/>
        </a:p>
      </dgm:t>
    </dgm:pt>
    <dgm:pt modelId="{919CC9A9-552F-4961-87CC-1ECE4FF382BA}" type="pres">
      <dgm:prSet presAssocID="{CE653EE4-F07B-4859-ABDF-CED6AE983C51}" presName="Name0" presStyleCnt="0">
        <dgm:presLayoutVars>
          <dgm:dir/>
          <dgm:resizeHandles val="exact"/>
        </dgm:presLayoutVars>
      </dgm:prSet>
      <dgm:spPr/>
    </dgm:pt>
    <dgm:pt modelId="{EFEC35BE-784C-4FD9-8BA2-A170E971712A}" type="pres">
      <dgm:prSet presAssocID="{CE653EE4-F07B-4859-ABDF-CED6AE983C51}" presName="cycle" presStyleCnt="0"/>
      <dgm:spPr/>
    </dgm:pt>
    <dgm:pt modelId="{9638306B-6AAA-4D09-A773-D1603FAA938E}" type="pres">
      <dgm:prSet presAssocID="{F0CA720B-2810-45B7-8E3F-179C81210FD4}" presName="nodeFirstNode" presStyleLbl="node1" presStyleIdx="0" presStyleCnt="5" custScaleX="100040" custScaleY="100466">
        <dgm:presLayoutVars>
          <dgm:bulletEnabled val="1"/>
        </dgm:presLayoutVars>
      </dgm:prSet>
      <dgm:spPr>
        <a:solidFill>
          <a:schemeClr val="bg2"/>
        </a:solidFill>
      </dgm:spPr>
    </dgm:pt>
    <dgm:pt modelId="{73B1FB3D-EA78-4898-8C6E-FFE684726C77}" type="pres">
      <dgm:prSet presAssocID="{AD7BEE6F-3F2B-4252-94EF-AFEC580016F3}" presName="sibTransFirstNode" presStyleLbl="bgShp" presStyleIdx="0" presStyleCnt="1"/>
      <dgm:spPr>
        <a:solidFill>
          <a:srgbClr val="F0EFEB"/>
        </a:solidFill>
      </dgm:spPr>
    </dgm:pt>
    <dgm:pt modelId="{420889DF-6876-4054-8CE2-44DCB7A04898}" type="pres">
      <dgm:prSet presAssocID="{59DE3D43-CA87-4427-98C2-10BBB21991C5}" presName="nodeFollowingNodes" presStyleLbl="node1" presStyleIdx="1" presStyleCnt="5" custRadScaleRad="100649" custRadScaleInc="463">
        <dgm:presLayoutVars>
          <dgm:bulletEnabled val="1"/>
        </dgm:presLayoutVars>
      </dgm:prSet>
      <dgm:spPr>
        <a:solidFill>
          <a:schemeClr val="bg2"/>
        </a:solidFill>
      </dgm:spPr>
    </dgm:pt>
    <dgm:pt modelId="{ADE9F570-B289-479C-8BC5-F29D4BBDC591}" type="pres">
      <dgm:prSet presAssocID="{C77A3B46-D3B4-42B2-9BFC-4E9C2679127D}" presName="nodeFollowingNodes" presStyleLbl="node1" presStyleIdx="2" presStyleCnt="5" custScaleY="100466" custRadScaleRad="107528" custRadScaleInc="-33465">
        <dgm:presLayoutVars>
          <dgm:bulletEnabled val="1"/>
        </dgm:presLayoutVars>
      </dgm:prSet>
      <dgm:spPr>
        <a:solidFill>
          <a:schemeClr val="bg2"/>
        </a:solidFill>
      </dgm:spPr>
    </dgm:pt>
    <dgm:pt modelId="{1E0720D0-6AC0-494E-985D-23542C632CCC}" type="pres">
      <dgm:prSet presAssocID="{167AB747-E2F8-4DBB-985F-BB95E1DF2FE5}" presName="nodeFollowingNodes" presStyleLbl="node1" presStyleIdx="3" presStyleCnt="5" custScaleY="100466" custRadScaleRad="85432" custRadScaleInc="12191">
        <dgm:presLayoutVars>
          <dgm:bulletEnabled val="1"/>
        </dgm:presLayoutVars>
      </dgm:prSet>
      <dgm:spPr>
        <a:solidFill>
          <a:schemeClr val="bg2"/>
        </a:solidFill>
      </dgm:spPr>
    </dgm:pt>
    <dgm:pt modelId="{DEAF306D-8ED8-478F-8E8C-A82634D88B4E}" type="pres">
      <dgm:prSet presAssocID="{BF9652B1-B050-4170-AA95-A518EA4932EA}" presName="nodeFollowingNodes" presStyleLbl="node1" presStyleIdx="4" presStyleCnt="5" custRadScaleRad="100326" custRadScaleInc="-365">
        <dgm:presLayoutVars>
          <dgm:bulletEnabled val="1"/>
        </dgm:presLayoutVars>
      </dgm:prSet>
      <dgm:spPr>
        <a:solidFill>
          <a:schemeClr val="bg2"/>
        </a:solidFill>
      </dgm:spPr>
    </dgm:pt>
  </dgm:ptLst>
  <dgm:cxnLst>
    <dgm:cxn modelId="{6564DD03-3379-4180-9D8D-F760D6787280}" srcId="{CE653EE4-F07B-4859-ABDF-CED6AE983C51}" destId="{F0CA720B-2810-45B7-8E3F-179C81210FD4}" srcOrd="0" destOrd="0" parTransId="{F6C9C6BD-9B5A-4526-B5FB-E03E137D0BCC}" sibTransId="{AD7BEE6F-3F2B-4252-94EF-AFEC580016F3}"/>
    <dgm:cxn modelId="{9A707C2E-CDEF-41BC-847F-D45FA3AD5E13}" srcId="{CE653EE4-F07B-4859-ABDF-CED6AE983C51}" destId="{167AB747-E2F8-4DBB-985F-BB95E1DF2FE5}" srcOrd="3" destOrd="0" parTransId="{BC212B1A-4BBC-47BF-88FF-82C1F98E661E}" sibTransId="{BB43B3D4-0C4A-4648-BD2F-B8B41B704EBE}"/>
    <dgm:cxn modelId="{56274548-AF78-486D-8E2A-685E242CC37B}" type="presOf" srcId="{AD7BEE6F-3F2B-4252-94EF-AFEC580016F3}" destId="{73B1FB3D-EA78-4898-8C6E-FFE684726C77}" srcOrd="0" destOrd="0" presId="urn:microsoft.com/office/officeart/2005/8/layout/cycle3"/>
    <dgm:cxn modelId="{18E4116F-6D02-422C-9278-E0F506983427}" type="presOf" srcId="{167AB747-E2F8-4DBB-985F-BB95E1DF2FE5}" destId="{1E0720D0-6AC0-494E-985D-23542C632CCC}" srcOrd="0" destOrd="0" presId="urn:microsoft.com/office/officeart/2005/8/layout/cycle3"/>
    <dgm:cxn modelId="{91E4CF72-5DAC-4A1A-A8B6-E9916910CB04}" type="presOf" srcId="{F0CA720B-2810-45B7-8E3F-179C81210FD4}" destId="{9638306B-6AAA-4D09-A773-D1603FAA938E}" srcOrd="0" destOrd="0" presId="urn:microsoft.com/office/officeart/2005/8/layout/cycle3"/>
    <dgm:cxn modelId="{8107F689-52EC-406C-91BD-D282811953B6}" type="presOf" srcId="{BF9652B1-B050-4170-AA95-A518EA4932EA}" destId="{DEAF306D-8ED8-478F-8E8C-A82634D88B4E}" srcOrd="0" destOrd="0" presId="urn:microsoft.com/office/officeart/2005/8/layout/cycle3"/>
    <dgm:cxn modelId="{92F99B9B-C969-4F0D-8E7C-9255BB06A1E4}" srcId="{CE653EE4-F07B-4859-ABDF-CED6AE983C51}" destId="{BF9652B1-B050-4170-AA95-A518EA4932EA}" srcOrd="4" destOrd="0" parTransId="{3E3DEEBE-26C5-4315-A7EB-A9B6AE72B245}" sibTransId="{BA456848-A15D-47C9-9E05-61FD39E10ABC}"/>
    <dgm:cxn modelId="{755139AA-759E-4B33-8624-A9CEA558D976}" srcId="{CE653EE4-F07B-4859-ABDF-CED6AE983C51}" destId="{59DE3D43-CA87-4427-98C2-10BBB21991C5}" srcOrd="1" destOrd="0" parTransId="{8FE89403-55A6-42ED-A716-19128AFE75C5}" sibTransId="{0C969B90-3322-48C6-9F9F-BD7AB2260481}"/>
    <dgm:cxn modelId="{C9F658B3-2D68-4984-A57A-E1C8AD6C920E}" type="presOf" srcId="{CE653EE4-F07B-4859-ABDF-CED6AE983C51}" destId="{919CC9A9-552F-4961-87CC-1ECE4FF382BA}" srcOrd="0" destOrd="0" presId="urn:microsoft.com/office/officeart/2005/8/layout/cycle3"/>
    <dgm:cxn modelId="{137634C3-9EE0-4752-9F1A-110A781B17FA}" srcId="{CE653EE4-F07B-4859-ABDF-CED6AE983C51}" destId="{C77A3B46-D3B4-42B2-9BFC-4E9C2679127D}" srcOrd="2" destOrd="0" parTransId="{A12E54A7-1F55-454B-B9E4-9BDCD7EC9854}" sibTransId="{DE83F036-AED2-4C05-A5C2-0A943492C760}"/>
    <dgm:cxn modelId="{4DF56ACD-2CC5-4C6D-AE88-42BBB995566A}" type="presOf" srcId="{C77A3B46-D3B4-42B2-9BFC-4E9C2679127D}" destId="{ADE9F570-B289-479C-8BC5-F29D4BBDC591}" srcOrd="0" destOrd="0" presId="urn:microsoft.com/office/officeart/2005/8/layout/cycle3"/>
    <dgm:cxn modelId="{EBD12FEA-AB4D-4149-B5AD-C46561F7710A}" type="presOf" srcId="{59DE3D43-CA87-4427-98C2-10BBB21991C5}" destId="{420889DF-6876-4054-8CE2-44DCB7A04898}" srcOrd="0" destOrd="0" presId="urn:microsoft.com/office/officeart/2005/8/layout/cycle3"/>
    <dgm:cxn modelId="{6220068C-A6D4-4F76-8EBB-FD8299E885AF}" type="presParOf" srcId="{919CC9A9-552F-4961-87CC-1ECE4FF382BA}" destId="{EFEC35BE-784C-4FD9-8BA2-A170E971712A}" srcOrd="0" destOrd="0" presId="urn:microsoft.com/office/officeart/2005/8/layout/cycle3"/>
    <dgm:cxn modelId="{8171BA4A-7A02-4DE6-9ACC-C69D0D787B2D}" type="presParOf" srcId="{EFEC35BE-784C-4FD9-8BA2-A170E971712A}" destId="{9638306B-6AAA-4D09-A773-D1603FAA938E}" srcOrd="0" destOrd="0" presId="urn:microsoft.com/office/officeart/2005/8/layout/cycle3"/>
    <dgm:cxn modelId="{F2737134-59B1-4B82-9D1E-70FB0EE81BC6}" type="presParOf" srcId="{EFEC35BE-784C-4FD9-8BA2-A170E971712A}" destId="{73B1FB3D-EA78-4898-8C6E-FFE684726C77}" srcOrd="1" destOrd="0" presId="urn:microsoft.com/office/officeart/2005/8/layout/cycle3"/>
    <dgm:cxn modelId="{17E2AB72-8C6F-4805-B49B-C71641C284D4}" type="presParOf" srcId="{EFEC35BE-784C-4FD9-8BA2-A170E971712A}" destId="{420889DF-6876-4054-8CE2-44DCB7A04898}" srcOrd="2" destOrd="0" presId="urn:microsoft.com/office/officeart/2005/8/layout/cycle3"/>
    <dgm:cxn modelId="{4563CBFF-0FA3-462B-9EB6-9EE85C842831}" type="presParOf" srcId="{EFEC35BE-784C-4FD9-8BA2-A170E971712A}" destId="{ADE9F570-B289-479C-8BC5-F29D4BBDC591}" srcOrd="3" destOrd="0" presId="urn:microsoft.com/office/officeart/2005/8/layout/cycle3"/>
    <dgm:cxn modelId="{08F03EE4-D9CA-4DAC-9C93-32C3C6ED5C08}" type="presParOf" srcId="{EFEC35BE-784C-4FD9-8BA2-A170E971712A}" destId="{1E0720D0-6AC0-494E-985D-23542C632CCC}" srcOrd="4" destOrd="0" presId="urn:microsoft.com/office/officeart/2005/8/layout/cycle3"/>
    <dgm:cxn modelId="{8B9D5509-D1A9-428E-89C1-F7D687DC30AD}" type="presParOf" srcId="{EFEC35BE-784C-4FD9-8BA2-A170E971712A}" destId="{DEAF306D-8ED8-478F-8E8C-A82634D88B4E}"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1FB3D-EA78-4898-8C6E-FFE684726C77}">
      <dsp:nvSpPr>
        <dsp:cNvPr id="0" name=""/>
        <dsp:cNvSpPr/>
      </dsp:nvSpPr>
      <dsp:spPr>
        <a:xfrm>
          <a:off x="1091327" y="-27535"/>
          <a:ext cx="4627026" cy="4627026"/>
        </a:xfrm>
        <a:prstGeom prst="circularArrow">
          <a:avLst>
            <a:gd name="adj1" fmla="val 5544"/>
            <a:gd name="adj2" fmla="val 330680"/>
            <a:gd name="adj3" fmla="val 13794978"/>
            <a:gd name="adj4" fmla="val 17374380"/>
            <a:gd name="adj5" fmla="val 5757"/>
          </a:avLst>
        </a:prstGeom>
        <a:solidFill>
          <a:srgbClr val="F0EFEB"/>
        </a:solidFill>
        <a:ln>
          <a:noFill/>
        </a:ln>
        <a:effectLst/>
      </dsp:spPr>
      <dsp:style>
        <a:lnRef idx="0">
          <a:scrgbClr r="0" g="0" b="0"/>
        </a:lnRef>
        <a:fillRef idx="1">
          <a:scrgbClr r="0" g="0" b="0"/>
        </a:fillRef>
        <a:effectRef idx="0">
          <a:scrgbClr r="0" g="0" b="0"/>
        </a:effectRef>
        <a:fontRef idx="minor"/>
      </dsp:style>
    </dsp:sp>
    <dsp:sp modelId="{9638306B-6AAA-4D09-A773-D1603FAA938E}">
      <dsp:nvSpPr>
        <dsp:cNvPr id="0" name=""/>
        <dsp:cNvSpPr/>
      </dsp:nvSpPr>
      <dsp:spPr>
        <a:xfrm>
          <a:off x="2330423" y="-1839"/>
          <a:ext cx="2148835" cy="1078992"/>
        </a:xfrm>
        <a:prstGeom prst="roundRect">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a:solidFill>
                <a:schemeClr val="tx1"/>
              </a:solidFill>
              <a:latin typeface="+mn-lt"/>
            </a:rPr>
            <a:t>Build trust with staff</a:t>
          </a:r>
        </a:p>
      </dsp:txBody>
      <dsp:txXfrm>
        <a:off x="2383095" y="50833"/>
        <a:ext cx="2043491" cy="973648"/>
      </dsp:txXfrm>
    </dsp:sp>
    <dsp:sp modelId="{420889DF-6876-4054-8CE2-44DCB7A04898}">
      <dsp:nvSpPr>
        <dsp:cNvPr id="0" name=""/>
        <dsp:cNvSpPr/>
      </dsp:nvSpPr>
      <dsp:spPr>
        <a:xfrm>
          <a:off x="4222558" y="1369280"/>
          <a:ext cx="2147975" cy="1073987"/>
        </a:xfrm>
        <a:prstGeom prst="roundRect">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a:solidFill>
                <a:schemeClr val="tx1"/>
              </a:solidFill>
              <a:latin typeface="+mn-lt"/>
            </a:rPr>
            <a:t>Seek feedback from all staff</a:t>
          </a:r>
        </a:p>
      </dsp:txBody>
      <dsp:txXfrm>
        <a:off x="4274986" y="1421708"/>
        <a:ext cx="2043119" cy="969131"/>
      </dsp:txXfrm>
    </dsp:sp>
    <dsp:sp modelId="{ADE9F570-B289-479C-8BC5-F29D4BBDC591}">
      <dsp:nvSpPr>
        <dsp:cNvPr id="0" name=""/>
        <dsp:cNvSpPr/>
      </dsp:nvSpPr>
      <dsp:spPr>
        <a:xfrm>
          <a:off x="4091443" y="3155310"/>
          <a:ext cx="2147975" cy="1078992"/>
        </a:xfrm>
        <a:prstGeom prst="roundRect">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b="0" kern="1200">
              <a:solidFill>
                <a:schemeClr val="tx1"/>
              </a:solidFill>
              <a:latin typeface="+mn-lt"/>
            </a:rPr>
            <a:t>Analyze feedback trends and share </a:t>
          </a:r>
          <a:r>
            <a:rPr lang="en-US" sz="1600" b="0" kern="1200">
              <a:solidFill>
                <a:schemeClr val="tx1"/>
              </a:solidFill>
              <a:latin typeface="+mn-lt"/>
              <a:cs typeface="Arial"/>
            </a:rPr>
            <a:t>with staff</a:t>
          </a:r>
        </a:p>
      </dsp:txBody>
      <dsp:txXfrm>
        <a:off x="4144115" y="3207982"/>
        <a:ext cx="2042631" cy="973648"/>
      </dsp:txXfrm>
    </dsp:sp>
    <dsp:sp modelId="{1E0720D0-6AC0-494E-985D-23542C632CCC}">
      <dsp:nvSpPr>
        <dsp:cNvPr id="0" name=""/>
        <dsp:cNvSpPr/>
      </dsp:nvSpPr>
      <dsp:spPr>
        <a:xfrm>
          <a:off x="1174457" y="3197816"/>
          <a:ext cx="2147975" cy="1078992"/>
        </a:xfrm>
        <a:prstGeom prst="roundRect">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a:solidFill>
                <a:schemeClr val="tx1"/>
              </a:solidFill>
              <a:latin typeface="+mn-lt"/>
              <a:cs typeface="Arial"/>
            </a:rPr>
            <a:t>Incorporate</a:t>
          </a:r>
          <a:r>
            <a:rPr lang="en-US" sz="1600" b="0" kern="1200">
              <a:solidFill>
                <a:schemeClr val="tx1"/>
              </a:solidFill>
              <a:latin typeface="+mn-lt"/>
            </a:rPr>
            <a:t> feedback into decision-making</a:t>
          </a:r>
          <a:endParaRPr lang="en-US" sz="1600" kern="1200">
            <a:solidFill>
              <a:schemeClr val="tx1"/>
            </a:solidFill>
          </a:endParaRPr>
        </a:p>
      </dsp:txBody>
      <dsp:txXfrm>
        <a:off x="1227129" y="3250488"/>
        <a:ext cx="2042631" cy="973648"/>
      </dsp:txXfrm>
    </dsp:sp>
    <dsp:sp modelId="{DEAF306D-8ED8-478F-8E8C-A82634D88B4E}">
      <dsp:nvSpPr>
        <dsp:cNvPr id="0" name=""/>
        <dsp:cNvSpPr/>
      </dsp:nvSpPr>
      <dsp:spPr>
        <a:xfrm>
          <a:off x="445837" y="1369285"/>
          <a:ext cx="2147975" cy="1073987"/>
        </a:xfrm>
        <a:prstGeom prst="roundRect">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0" kern="1200">
              <a:solidFill>
                <a:schemeClr val="tx1"/>
              </a:solidFill>
              <a:latin typeface="+mn-lt"/>
            </a:rPr>
            <a:t>Help staff understand how their feedback was used</a:t>
          </a:r>
        </a:p>
      </dsp:txBody>
      <dsp:txXfrm>
        <a:off x="498265" y="1421713"/>
        <a:ext cx="2043119" cy="969131"/>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D18E61-16E7-1D38-15E5-B4381C7133B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65E383-F1CF-87A0-D2A9-AB021EFE2C3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62DE10-2D8B-4366-8EED-C6305C662724}" type="datetimeFigureOut">
              <a:rPr lang="en-US" smtClean="0"/>
              <a:t>3/7/2024</a:t>
            </a:fld>
            <a:endParaRPr lang="en-US"/>
          </a:p>
        </p:txBody>
      </p:sp>
      <p:sp>
        <p:nvSpPr>
          <p:cNvPr id="4" name="Footer Placeholder 3">
            <a:extLst>
              <a:ext uri="{FF2B5EF4-FFF2-40B4-BE49-F238E27FC236}">
                <a16:creationId xmlns:a16="http://schemas.microsoft.com/office/drawing/2014/main" id="{35C781DB-3AEB-7F9C-1E06-2DA047FCEA1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6" name="Slide Number Placeholder 5">
            <a:extLst>
              <a:ext uri="{FF2B5EF4-FFF2-40B4-BE49-F238E27FC236}">
                <a16:creationId xmlns:a16="http://schemas.microsoft.com/office/drawing/2014/main" id="{C4C2FF8A-9B83-B73A-6645-DA7F9B77215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1914AB-8002-4509-B706-FD9737333B3C}" type="slidenum">
              <a:rPr lang="en-US" smtClean="0"/>
              <a:t>‹#›</a:t>
            </a:fld>
            <a:endParaRPr lang="en-US"/>
          </a:p>
        </p:txBody>
      </p:sp>
    </p:spTree>
    <p:extLst>
      <p:ext uri="{BB962C8B-B14F-4D97-AF65-F5344CB8AC3E}">
        <p14:creationId xmlns:p14="http://schemas.microsoft.com/office/powerpoint/2010/main" val="1856613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75719-7536-48F2-BFF1-FC9B169A3FFB}" type="datetimeFigureOut">
              <a:rPr lang="en-US" smtClean="0"/>
              <a:t>3/7/2024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E7A17-EB19-413F-8D87-C6AE7DF93C5C}" type="slidenum">
              <a:rPr lang="en-US" smtClean="0"/>
              <a:t>‹#›</a:t>
            </a:fld>
            <a:endParaRPr lang="en-US"/>
          </a:p>
        </p:txBody>
      </p:sp>
    </p:spTree>
    <p:extLst>
      <p:ext uri="{BB962C8B-B14F-4D97-AF65-F5344CB8AC3E}">
        <p14:creationId xmlns:p14="http://schemas.microsoft.com/office/powerpoint/2010/main" val="1140505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A">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4BD3B79E-6A03-55EB-A710-901A98FEF19C}"/>
              </a:ext>
            </a:extLst>
          </p:cNvPr>
          <p:cNvSpPr>
            <a:spLocks noGrp="1"/>
          </p:cNvSpPr>
          <p:nvPr>
            <p:ph type="pic" sz="quarter" idx="10"/>
          </p:nvPr>
        </p:nvSpPr>
        <p:spPr>
          <a:xfrm>
            <a:off x="6045145" y="0"/>
            <a:ext cx="6146855" cy="6858000"/>
          </a:xfrm>
          <a:prstGeom prst="rect">
            <a:avLst/>
          </a:prstGeom>
          <a:noFill/>
        </p:spPr>
        <p:txBody>
          <a:bodyPr/>
          <a:lstStyle>
            <a:lvl1pPr>
              <a:defRPr>
                <a:noFill/>
              </a:defRPr>
            </a:lvl1pPr>
          </a:lstStyle>
          <a:p>
            <a:r>
              <a:rPr lang="en-US"/>
              <a:t>Click icon to add picture</a:t>
            </a:r>
          </a:p>
        </p:txBody>
      </p:sp>
      <p:pic>
        <p:nvPicPr>
          <p:cNvPr id="5" name="Picture 4" descr="A blue and black logo&#10;&#10;Description automatically generated">
            <a:extLst>
              <a:ext uri="{FF2B5EF4-FFF2-40B4-BE49-F238E27FC236}">
                <a16:creationId xmlns:a16="http://schemas.microsoft.com/office/drawing/2014/main" id="{F34D450F-6D31-CF97-4C25-201944BD95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Tree>
    <p:extLst>
      <p:ext uri="{BB962C8B-B14F-4D97-AF65-F5344CB8AC3E}">
        <p14:creationId xmlns:p14="http://schemas.microsoft.com/office/powerpoint/2010/main" val="1216082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Mint">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userDrawn="1"/>
        </p:nvSpPr>
        <p:spPr>
          <a:xfrm>
            <a:off x="637714" y="637042"/>
            <a:ext cx="10916572" cy="5583917"/>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8">
            <a:extLst>
              <a:ext uri="{FF2B5EF4-FFF2-40B4-BE49-F238E27FC236}">
                <a16:creationId xmlns:a16="http://schemas.microsoft.com/office/drawing/2014/main" id="{B3D414DB-1EEE-1EDD-7E6C-E581FB4D49F7}"/>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tx1"/>
                </a:solidFill>
                <a:latin typeface="+mj-lt"/>
              </a:defRPr>
            </a:lvl1pPr>
          </a:lstStyle>
          <a:p>
            <a:pPr lvl="0"/>
            <a:r>
              <a:rPr lang="en-US"/>
              <a:t>Section break text</a:t>
            </a:r>
          </a:p>
        </p:txBody>
      </p:sp>
      <p:pic>
        <p:nvPicPr>
          <p:cNvPr id="9" name="Picture 8" descr="A blue and black logo&#10;&#10;Description automatically generated">
            <a:extLst>
              <a:ext uri="{FF2B5EF4-FFF2-40B4-BE49-F238E27FC236}">
                <a16:creationId xmlns:a16="http://schemas.microsoft.com/office/drawing/2014/main" id="{26F3F479-692C-6F2D-B460-7B6B4E9C864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10" name="Footer Placeholder 1">
            <a:extLst>
              <a:ext uri="{FF2B5EF4-FFF2-40B4-BE49-F238E27FC236}">
                <a16:creationId xmlns:a16="http://schemas.microsoft.com/office/drawing/2014/main" id="{A420E867-965D-155A-9C8B-7034F802EEDC}"/>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1" name="Slide Number Placeholder 3">
            <a:extLst>
              <a:ext uri="{FF2B5EF4-FFF2-40B4-BE49-F238E27FC236}">
                <a16:creationId xmlns:a16="http://schemas.microsoft.com/office/drawing/2014/main" id="{B31E4E06-CA42-AC2E-0032-8EA0A2A38233}"/>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290769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Gray">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userDrawn="1"/>
        </p:nvSpPr>
        <p:spPr>
          <a:xfrm>
            <a:off x="637714" y="637042"/>
            <a:ext cx="10916572" cy="5583917"/>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4" name="Text Placeholder 8">
            <a:extLst>
              <a:ext uri="{FF2B5EF4-FFF2-40B4-BE49-F238E27FC236}">
                <a16:creationId xmlns:a16="http://schemas.microsoft.com/office/drawing/2014/main" id="{4291EAF9-2027-7C1E-4B9C-7586F19EAC71}"/>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tx1"/>
                </a:solidFill>
                <a:latin typeface="+mj-lt"/>
              </a:defRPr>
            </a:lvl1pPr>
          </a:lstStyle>
          <a:p>
            <a:pPr lvl="0"/>
            <a:r>
              <a:rPr lang="en-US"/>
              <a:t>Section break text</a:t>
            </a:r>
          </a:p>
        </p:txBody>
      </p:sp>
      <p:pic>
        <p:nvPicPr>
          <p:cNvPr id="9" name="Picture 8" descr="A blue and black logo&#10;&#10;Description automatically generated">
            <a:extLst>
              <a:ext uri="{FF2B5EF4-FFF2-40B4-BE49-F238E27FC236}">
                <a16:creationId xmlns:a16="http://schemas.microsoft.com/office/drawing/2014/main" id="{B6E28145-5BA1-0207-940A-33B9B3547C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10" name="Footer Placeholder 1">
            <a:extLst>
              <a:ext uri="{FF2B5EF4-FFF2-40B4-BE49-F238E27FC236}">
                <a16:creationId xmlns:a16="http://schemas.microsoft.com/office/drawing/2014/main" id="{1351B758-EA77-5B02-81A5-D56F7844716B}"/>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1" name="Slide Number Placeholder 3">
            <a:extLst>
              <a:ext uri="{FF2B5EF4-FFF2-40B4-BE49-F238E27FC236}">
                <a16:creationId xmlns:a16="http://schemas.microsoft.com/office/drawing/2014/main" id="{B4F4AEBA-F8F8-D564-3FEB-899EE48E50CE}"/>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375834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int Header and Body">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1F194415-E72E-64FA-C2FF-948301F11E8D}"/>
              </a:ext>
            </a:extLst>
          </p:cNvPr>
          <p:cNvSpPr/>
          <p:nvPr userDrawn="1"/>
        </p:nvSpPr>
        <p:spPr>
          <a:xfrm>
            <a:off x="637714" y="637042"/>
            <a:ext cx="10916572" cy="5583917"/>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5">
            <a:extLst>
              <a:ext uri="{FF2B5EF4-FFF2-40B4-BE49-F238E27FC236}">
                <a16:creationId xmlns:a16="http://schemas.microsoft.com/office/drawing/2014/main" id="{D33C2D01-B29E-6BC3-71EB-9DCA193D22E3}"/>
              </a:ext>
            </a:extLst>
          </p:cNvPr>
          <p:cNvSpPr>
            <a:spLocks noGrp="1"/>
          </p:cNvSpPr>
          <p:nvPr>
            <p:ph type="body" sz="quarter" idx="12" hasCustomPrompt="1"/>
          </p:nvPr>
        </p:nvSpPr>
        <p:spPr>
          <a:xfrm>
            <a:off x="1380744" y="1348740"/>
            <a:ext cx="9423091" cy="600869"/>
          </a:xfrm>
          <a:prstGeom prst="rect">
            <a:avLst/>
          </a:prstGeom>
        </p:spPr>
        <p:txBody>
          <a:bodyPr/>
          <a:lstStyle>
            <a:lvl1pPr marL="0" indent="0" algn="l">
              <a:buNone/>
              <a:defRPr sz="4000" b="0">
                <a:solidFill>
                  <a:schemeClr val="tx1"/>
                </a:solidFill>
                <a:latin typeface="+mj-lt"/>
              </a:defRPr>
            </a:lvl1pPr>
          </a:lstStyle>
          <a:p>
            <a:pPr lvl="0"/>
            <a:r>
              <a:rPr lang="en-US"/>
              <a:t>Slide Header</a:t>
            </a:r>
          </a:p>
        </p:txBody>
      </p:sp>
      <p:sp>
        <p:nvSpPr>
          <p:cNvPr id="8" name="Text Placeholder 7">
            <a:extLst>
              <a:ext uri="{FF2B5EF4-FFF2-40B4-BE49-F238E27FC236}">
                <a16:creationId xmlns:a16="http://schemas.microsoft.com/office/drawing/2014/main" id="{4AD688DD-FCAD-A0F4-5910-DC570DBD044F}"/>
              </a:ext>
            </a:extLst>
          </p:cNvPr>
          <p:cNvSpPr>
            <a:spLocks noGrp="1"/>
          </p:cNvSpPr>
          <p:nvPr>
            <p:ph type="body" sz="quarter" idx="13" hasCustomPrompt="1"/>
          </p:nvPr>
        </p:nvSpPr>
        <p:spPr>
          <a:xfrm>
            <a:off x="1380744" y="2377440"/>
            <a:ext cx="9423091" cy="3131820"/>
          </a:xfrm>
          <a:prstGeom prst="rect">
            <a:avLst/>
          </a:prstGeom>
        </p:spPr>
        <p:txBody>
          <a:bodyPr/>
          <a:lstStyle>
            <a:lvl1pPr marL="0" indent="0" algn="l">
              <a:buNone/>
              <a:defRPr sz="2500">
                <a:latin typeface="+mn-lt"/>
                <a:cs typeface="Arial" panose="020B0604020202020204" pitchFamily="34" charset="0"/>
              </a:defRPr>
            </a:lvl1pPr>
          </a:lstStyle>
          <a:p>
            <a:pPr lvl="0"/>
            <a:r>
              <a:rPr lang="en-US"/>
              <a:t>Body Text</a:t>
            </a:r>
          </a:p>
        </p:txBody>
      </p:sp>
      <p:pic>
        <p:nvPicPr>
          <p:cNvPr id="13" name="Picture 12" descr="A blue and black logo&#10;&#10;Description automatically generated">
            <a:extLst>
              <a:ext uri="{FF2B5EF4-FFF2-40B4-BE49-F238E27FC236}">
                <a16:creationId xmlns:a16="http://schemas.microsoft.com/office/drawing/2014/main" id="{A7861A7F-DB94-BC17-7215-D96C0679FF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14" name="Footer Placeholder 1">
            <a:extLst>
              <a:ext uri="{FF2B5EF4-FFF2-40B4-BE49-F238E27FC236}">
                <a16:creationId xmlns:a16="http://schemas.microsoft.com/office/drawing/2014/main" id="{36784E6E-C353-D9CE-8D7E-0A6E53273A5D}"/>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5" name="Slide Number Placeholder 3">
            <a:extLst>
              <a:ext uri="{FF2B5EF4-FFF2-40B4-BE49-F238E27FC236}">
                <a16:creationId xmlns:a16="http://schemas.microsoft.com/office/drawing/2014/main" id="{1C78A010-FF30-E35F-B932-CDFEE0DC2547}"/>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1843142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ay Header and Body">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57B4DC74-4250-328C-FD00-87215F193CF2}"/>
              </a:ext>
            </a:extLst>
          </p:cNvPr>
          <p:cNvSpPr/>
          <p:nvPr userDrawn="1"/>
        </p:nvSpPr>
        <p:spPr>
          <a:xfrm>
            <a:off x="634003" y="637042"/>
            <a:ext cx="10916572" cy="5583917"/>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7" name="Text Placeholder 5">
            <a:extLst>
              <a:ext uri="{FF2B5EF4-FFF2-40B4-BE49-F238E27FC236}">
                <a16:creationId xmlns:a16="http://schemas.microsoft.com/office/drawing/2014/main" id="{D496AB6D-3195-BDC7-9842-5698A0A26503}"/>
              </a:ext>
            </a:extLst>
          </p:cNvPr>
          <p:cNvSpPr>
            <a:spLocks noGrp="1"/>
          </p:cNvSpPr>
          <p:nvPr>
            <p:ph type="body" sz="quarter" idx="12" hasCustomPrompt="1"/>
          </p:nvPr>
        </p:nvSpPr>
        <p:spPr>
          <a:xfrm>
            <a:off x="1380744" y="1348740"/>
            <a:ext cx="9423091" cy="600869"/>
          </a:xfrm>
          <a:prstGeom prst="rect">
            <a:avLst/>
          </a:prstGeom>
        </p:spPr>
        <p:txBody>
          <a:bodyPr/>
          <a:lstStyle>
            <a:lvl1pPr marL="0" indent="0" algn="l">
              <a:buNone/>
              <a:defRPr sz="4000" b="0">
                <a:solidFill>
                  <a:schemeClr val="tx1"/>
                </a:solidFill>
                <a:latin typeface="+mj-lt"/>
              </a:defRPr>
            </a:lvl1pPr>
          </a:lstStyle>
          <a:p>
            <a:pPr lvl="0"/>
            <a:r>
              <a:rPr lang="en-US"/>
              <a:t>Slide Header</a:t>
            </a:r>
          </a:p>
        </p:txBody>
      </p:sp>
      <p:sp>
        <p:nvSpPr>
          <p:cNvPr id="8" name="Text Placeholder 7">
            <a:extLst>
              <a:ext uri="{FF2B5EF4-FFF2-40B4-BE49-F238E27FC236}">
                <a16:creationId xmlns:a16="http://schemas.microsoft.com/office/drawing/2014/main" id="{ECFD39FF-2F60-9BDE-0B1F-288C5020802F}"/>
              </a:ext>
            </a:extLst>
          </p:cNvPr>
          <p:cNvSpPr>
            <a:spLocks noGrp="1"/>
          </p:cNvSpPr>
          <p:nvPr>
            <p:ph type="body" sz="quarter" idx="13" hasCustomPrompt="1"/>
          </p:nvPr>
        </p:nvSpPr>
        <p:spPr>
          <a:xfrm>
            <a:off x="1380744" y="2377440"/>
            <a:ext cx="9423091" cy="3131820"/>
          </a:xfrm>
          <a:prstGeom prst="rect">
            <a:avLst/>
          </a:prstGeom>
        </p:spPr>
        <p:txBody>
          <a:bodyPr/>
          <a:lstStyle>
            <a:lvl1pPr marL="0" indent="0" algn="l">
              <a:buNone/>
              <a:defRPr sz="2500">
                <a:latin typeface="+mn-lt"/>
                <a:cs typeface="Arial" panose="020B0604020202020204" pitchFamily="34" charset="0"/>
              </a:defRPr>
            </a:lvl1pPr>
          </a:lstStyle>
          <a:p>
            <a:pPr lvl="0"/>
            <a:r>
              <a:rPr lang="en-US"/>
              <a:t>Body Text</a:t>
            </a:r>
          </a:p>
        </p:txBody>
      </p:sp>
      <p:pic>
        <p:nvPicPr>
          <p:cNvPr id="10" name="Picture 9" descr="A blue and black logo&#10;&#10;Description automatically generated">
            <a:extLst>
              <a:ext uri="{FF2B5EF4-FFF2-40B4-BE49-F238E27FC236}">
                <a16:creationId xmlns:a16="http://schemas.microsoft.com/office/drawing/2014/main" id="{F969D4A4-C437-F9F9-DFE3-C2856E5B81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11" name="Footer Placeholder 1">
            <a:extLst>
              <a:ext uri="{FF2B5EF4-FFF2-40B4-BE49-F238E27FC236}">
                <a16:creationId xmlns:a16="http://schemas.microsoft.com/office/drawing/2014/main" id="{4F404E9B-97F9-77AC-871E-B776692E97C2}"/>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2" name="Slide Number Placeholder 3">
            <a:extLst>
              <a:ext uri="{FF2B5EF4-FFF2-40B4-BE49-F238E27FC236}">
                <a16:creationId xmlns:a16="http://schemas.microsoft.com/office/drawing/2014/main" id="{14515641-16B5-D9CC-9817-23505C2FC7AF}"/>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2874121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 Solid Yellow">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C88D8E51-C80F-B53B-B15D-337E9D948D9E}"/>
              </a:ext>
            </a:extLst>
          </p:cNvPr>
          <p:cNvSpPr/>
          <p:nvPr userDrawn="1"/>
        </p:nvSpPr>
        <p:spPr>
          <a:xfrm>
            <a:off x="-45638" y="-7384"/>
            <a:ext cx="4302179" cy="6908487"/>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Text Placeholder 5">
            <a:extLst>
              <a:ext uri="{FF2B5EF4-FFF2-40B4-BE49-F238E27FC236}">
                <a16:creationId xmlns:a16="http://schemas.microsoft.com/office/drawing/2014/main" id="{A560AF7F-D9D9-354C-E040-D81EF51FC8F4}"/>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sp>
        <p:nvSpPr>
          <p:cNvPr id="6" name="Text Placeholder 7">
            <a:extLst>
              <a:ext uri="{FF2B5EF4-FFF2-40B4-BE49-F238E27FC236}">
                <a16:creationId xmlns:a16="http://schemas.microsoft.com/office/drawing/2014/main" id="{B783DE40-A66A-7B6A-658A-E672CB5ABF55}"/>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a:t>Text</a:t>
            </a:r>
          </a:p>
        </p:txBody>
      </p:sp>
      <p:pic>
        <p:nvPicPr>
          <p:cNvPr id="17" name="Picture 16" descr="A blue and black logo&#10;&#10;Description automatically generated">
            <a:extLst>
              <a:ext uri="{FF2B5EF4-FFF2-40B4-BE49-F238E27FC236}">
                <a16:creationId xmlns:a16="http://schemas.microsoft.com/office/drawing/2014/main" id="{1F4A04E7-FC6F-4B17-3A2F-166A1256EE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8" name="Footer Placeholder 1">
            <a:extLst>
              <a:ext uri="{FF2B5EF4-FFF2-40B4-BE49-F238E27FC236}">
                <a16:creationId xmlns:a16="http://schemas.microsoft.com/office/drawing/2014/main" id="{46CF1083-EB02-62A0-612B-218A59841B5E}"/>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9" name="Slide Number Placeholder 3">
            <a:extLst>
              <a:ext uri="{FF2B5EF4-FFF2-40B4-BE49-F238E27FC236}">
                <a16:creationId xmlns:a16="http://schemas.microsoft.com/office/drawing/2014/main" id="{C2D2D13F-7749-5629-77D3-803E642A5114}"/>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8353374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1/3 Solid Color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3131BDF7-5AF4-DFB7-F9BD-668FDBA5219B}"/>
              </a:ext>
            </a:extLst>
          </p:cNvPr>
          <p:cNvSpPr/>
          <p:nvPr userDrawn="1"/>
        </p:nvSpPr>
        <p:spPr>
          <a:xfrm>
            <a:off x="-45638" y="-7383"/>
            <a:ext cx="4302179" cy="6865384"/>
          </a:xfrm>
          <a:prstGeom prst="rect">
            <a:avLst/>
          </a:prstGeom>
          <a:solidFill>
            <a:srgbClr val="317D5C"/>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3D84F904-26F2-2093-BBCB-2BDE676863C4}"/>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4D482606-464F-E315-451D-D6019EBD8479}"/>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15" name="Picture 14" descr="A blue and black logo&#10;&#10;Description automatically generated">
            <a:extLst>
              <a:ext uri="{FF2B5EF4-FFF2-40B4-BE49-F238E27FC236}">
                <a16:creationId xmlns:a16="http://schemas.microsoft.com/office/drawing/2014/main" id="{0D0756A4-7945-8C3C-80C5-221C83503B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6" name="Footer Placeholder 1">
            <a:extLst>
              <a:ext uri="{FF2B5EF4-FFF2-40B4-BE49-F238E27FC236}">
                <a16:creationId xmlns:a16="http://schemas.microsoft.com/office/drawing/2014/main" id="{A5A90824-E0DC-2D22-8B39-34F3227CC815}"/>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7" name="Slide Number Placeholder 3">
            <a:extLst>
              <a:ext uri="{FF2B5EF4-FFF2-40B4-BE49-F238E27FC236}">
                <a16:creationId xmlns:a16="http://schemas.microsoft.com/office/drawing/2014/main" id="{D9FB017F-C86D-45CC-8C22-B7712DF24DA0}"/>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22612470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1/3 Solid Color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3131BDF7-5AF4-DFB7-F9BD-668FDBA5219B}"/>
              </a:ext>
            </a:extLst>
          </p:cNvPr>
          <p:cNvSpPr/>
          <p:nvPr userDrawn="1"/>
        </p:nvSpPr>
        <p:spPr>
          <a:xfrm>
            <a:off x="-45638" y="-7383"/>
            <a:ext cx="4302179" cy="6865384"/>
          </a:xfrm>
          <a:prstGeom prst="rect">
            <a:avLst/>
          </a:prstGeom>
          <a:solidFill>
            <a:schemeClr val="accent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3D84F904-26F2-2093-BBCB-2BDE676863C4}"/>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4D482606-464F-E315-451D-D6019EBD8479}"/>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15" name="Picture 14" descr="A blue and black logo&#10;&#10;Description automatically generated">
            <a:extLst>
              <a:ext uri="{FF2B5EF4-FFF2-40B4-BE49-F238E27FC236}">
                <a16:creationId xmlns:a16="http://schemas.microsoft.com/office/drawing/2014/main" id="{0A164F4E-65A7-82EF-656F-3A3BA7D17B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6" name="Footer Placeholder 1">
            <a:extLst>
              <a:ext uri="{FF2B5EF4-FFF2-40B4-BE49-F238E27FC236}">
                <a16:creationId xmlns:a16="http://schemas.microsoft.com/office/drawing/2014/main" id="{108B36D1-88B1-8D57-46D6-0F3B4A2732C0}"/>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7" name="Slide Number Placeholder 3">
            <a:extLst>
              <a:ext uri="{FF2B5EF4-FFF2-40B4-BE49-F238E27FC236}">
                <a16:creationId xmlns:a16="http://schemas.microsoft.com/office/drawing/2014/main" id="{72003440-11D2-68A9-17E0-2CA7A09569A8}"/>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9320633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1/3 Solid Color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3131BDF7-5AF4-DFB7-F9BD-668FDBA5219B}"/>
              </a:ext>
            </a:extLst>
          </p:cNvPr>
          <p:cNvSpPr/>
          <p:nvPr userDrawn="1"/>
        </p:nvSpPr>
        <p:spPr>
          <a:xfrm>
            <a:off x="-45638" y="-7383"/>
            <a:ext cx="4302179" cy="6865384"/>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3D84F904-26F2-2093-BBCB-2BDE676863C4}"/>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4D482606-464F-E315-451D-D6019EBD8479}"/>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13" name="Picture 12" descr="A blue and black logo&#10;&#10;Description automatically generated">
            <a:extLst>
              <a:ext uri="{FF2B5EF4-FFF2-40B4-BE49-F238E27FC236}">
                <a16:creationId xmlns:a16="http://schemas.microsoft.com/office/drawing/2014/main" id="{EE6CEEC1-EE7D-8E3E-E1BE-E2BC09D6B8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4" name="Footer Placeholder 1">
            <a:extLst>
              <a:ext uri="{FF2B5EF4-FFF2-40B4-BE49-F238E27FC236}">
                <a16:creationId xmlns:a16="http://schemas.microsoft.com/office/drawing/2014/main" id="{4045A064-453B-E523-46A0-F2405CB1FC09}"/>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5" name="Slide Number Placeholder 3">
            <a:extLst>
              <a:ext uri="{FF2B5EF4-FFF2-40B4-BE49-F238E27FC236}">
                <a16:creationId xmlns:a16="http://schemas.microsoft.com/office/drawing/2014/main" id="{DF44CECB-71DC-168A-2A40-49F918CF1BEB}"/>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6146425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3 Solid Color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3131BDF7-5AF4-DFB7-F9BD-668FDBA5219B}"/>
              </a:ext>
            </a:extLst>
          </p:cNvPr>
          <p:cNvSpPr/>
          <p:nvPr userDrawn="1"/>
        </p:nvSpPr>
        <p:spPr>
          <a:xfrm>
            <a:off x="-45638" y="-7383"/>
            <a:ext cx="4302179" cy="6865384"/>
          </a:xfrm>
          <a:prstGeom prst="rect">
            <a:avLst/>
          </a:prstGeom>
          <a:solidFill>
            <a:srgbClr val="C21943"/>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3D84F904-26F2-2093-BBCB-2BDE676863C4}"/>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4D482606-464F-E315-451D-D6019EBD8479}"/>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13" name="Picture 12" descr="A blue and black logo&#10;&#10;Description automatically generated">
            <a:extLst>
              <a:ext uri="{FF2B5EF4-FFF2-40B4-BE49-F238E27FC236}">
                <a16:creationId xmlns:a16="http://schemas.microsoft.com/office/drawing/2014/main" id="{CFC5BA7C-D7BE-FF02-8ADF-21B4A72B91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4" name="Footer Placeholder 1">
            <a:extLst>
              <a:ext uri="{FF2B5EF4-FFF2-40B4-BE49-F238E27FC236}">
                <a16:creationId xmlns:a16="http://schemas.microsoft.com/office/drawing/2014/main" id="{BBECDEFB-254B-C879-7A15-BE210E520095}"/>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5" name="Slide Number Placeholder 3">
            <a:extLst>
              <a:ext uri="{FF2B5EF4-FFF2-40B4-BE49-F238E27FC236}">
                <a16:creationId xmlns:a16="http://schemas.microsoft.com/office/drawing/2014/main" id="{DEADFEAE-5EE0-96E1-158E-A007AC599D82}"/>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6380990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 Solid Color Min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45638" y="-7383"/>
            <a:ext cx="4302179" cy="6865384"/>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B4D68873-7E10-DB7E-93EF-D22B9254BB61}"/>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B95415DC-0FA5-9518-2E64-5D6FF813794D}"/>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15" name="Picture 14" descr="A blue and black logo&#10;&#10;Description automatically generated">
            <a:extLst>
              <a:ext uri="{FF2B5EF4-FFF2-40B4-BE49-F238E27FC236}">
                <a16:creationId xmlns:a16="http://schemas.microsoft.com/office/drawing/2014/main" id="{B08B156C-3BF0-2D84-7E13-B6F03C3CE3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6" name="Footer Placeholder 1">
            <a:extLst>
              <a:ext uri="{FF2B5EF4-FFF2-40B4-BE49-F238E27FC236}">
                <a16:creationId xmlns:a16="http://schemas.microsoft.com/office/drawing/2014/main" id="{B712D362-1C04-A998-CE5B-4BA22D584647}"/>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7" name="Slide Number Placeholder 3">
            <a:extLst>
              <a:ext uri="{FF2B5EF4-FFF2-40B4-BE49-F238E27FC236}">
                <a16:creationId xmlns:a16="http://schemas.microsoft.com/office/drawing/2014/main" id="{FD97144E-146D-8F63-BEDC-6EA2BEAA675C}"/>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3618658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Black">
    <p:bg>
      <p:bgPr>
        <a:solidFill>
          <a:srgbClr val="FFFFFF"/>
        </a:solidFill>
        <a:effectLst/>
      </p:bgPr>
    </p:bg>
    <p:spTree>
      <p:nvGrpSpPr>
        <p:cNvPr id="1" name=""/>
        <p:cNvGrpSpPr/>
        <p:nvPr/>
      </p:nvGrpSpPr>
      <p:grpSpPr>
        <a:xfrm>
          <a:off x="0" y="0"/>
          <a:ext cx="0" cy="0"/>
          <a:chOff x="0" y="0"/>
          <a:chExt cx="0" cy="0"/>
        </a:xfrm>
      </p:grpSpPr>
      <p:sp>
        <p:nvSpPr>
          <p:cNvPr id="4" name="Rectangle">
            <a:extLst>
              <a:ext uri="{FF2B5EF4-FFF2-40B4-BE49-F238E27FC236}">
                <a16:creationId xmlns:a16="http://schemas.microsoft.com/office/drawing/2014/main" id="{7672E6A3-1D59-D74C-A516-17029EE9B624}"/>
              </a:ext>
            </a:extLst>
          </p:cNvPr>
          <p:cNvSpPr/>
          <p:nvPr userDrawn="1"/>
        </p:nvSpPr>
        <p:spPr>
          <a:xfrm>
            <a:off x="0" y="0"/>
            <a:ext cx="12192000" cy="5592361"/>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4117673E-C33F-514E-24E2-5F0A7EB5E7C2}"/>
              </a:ext>
            </a:extLst>
          </p:cNvPr>
          <p:cNvSpPr>
            <a:spLocks noGrp="1"/>
          </p:cNvSpPr>
          <p:nvPr>
            <p:ph type="body" sz="quarter" idx="12" hasCustomPrompt="1"/>
          </p:nvPr>
        </p:nvSpPr>
        <p:spPr>
          <a:xfrm>
            <a:off x="1075302" y="2088335"/>
            <a:ext cx="10054477" cy="1107996"/>
          </a:xfrm>
          <a:prstGeom prst="rect">
            <a:avLst/>
          </a:prstGeom>
        </p:spPr>
        <p:txBody>
          <a:bodyPr anchor="ctr" anchorCtr="0">
            <a:spAutoFit/>
          </a:bodyPr>
          <a:lstStyle>
            <a:lvl1pPr marL="0" indent="0" algn="l">
              <a:buNone/>
              <a:defRPr sz="6600" b="0">
                <a:solidFill>
                  <a:schemeClr val="bg1"/>
                </a:solidFill>
                <a:latin typeface="+mj-lt"/>
              </a:defRPr>
            </a:lvl1pPr>
          </a:lstStyle>
          <a:p>
            <a:pPr lvl="0"/>
            <a:r>
              <a:rPr lang="en-US"/>
              <a:t>Presentation Title</a:t>
            </a:r>
          </a:p>
        </p:txBody>
      </p:sp>
      <p:pic>
        <p:nvPicPr>
          <p:cNvPr id="6" name="Picture 5" descr="A blue and black logo&#10;&#10;Description automatically generated">
            <a:extLst>
              <a:ext uri="{FF2B5EF4-FFF2-40B4-BE49-F238E27FC236}">
                <a16:creationId xmlns:a16="http://schemas.microsoft.com/office/drawing/2014/main" id="{43276E0D-45ED-C708-FC1E-E6D8183041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302" y="5931078"/>
            <a:ext cx="1598635" cy="531455"/>
          </a:xfrm>
          <a:prstGeom prst="rect">
            <a:avLst/>
          </a:prstGeom>
        </p:spPr>
      </p:pic>
      <p:sp>
        <p:nvSpPr>
          <p:cNvPr id="2" name="Text Placeholder 4">
            <a:extLst>
              <a:ext uri="{FF2B5EF4-FFF2-40B4-BE49-F238E27FC236}">
                <a16:creationId xmlns:a16="http://schemas.microsoft.com/office/drawing/2014/main" id="{7923995D-4242-5725-57B8-51805113C9E6}"/>
              </a:ext>
            </a:extLst>
          </p:cNvPr>
          <p:cNvSpPr>
            <a:spLocks noGrp="1"/>
          </p:cNvSpPr>
          <p:nvPr>
            <p:ph type="body" sz="quarter" idx="13"/>
          </p:nvPr>
        </p:nvSpPr>
        <p:spPr>
          <a:xfrm>
            <a:off x="3504546" y="6003923"/>
            <a:ext cx="7625233" cy="385763"/>
          </a:xfrm>
          <a:prstGeom prst="rect">
            <a:avLst/>
          </a:prstGeom>
        </p:spPr>
        <p:txBody>
          <a:bodyPr lIns="0" tIns="0" rIns="0" bIns="0"/>
          <a:lstStyle>
            <a:lvl1pPr marL="0" indent="0" algn="r">
              <a:buNone/>
              <a:defRPr b="0">
                <a:latin typeface="+mj-lt"/>
              </a:defRPr>
            </a:lvl1pPr>
            <a:lvl2pPr marL="304800" indent="0">
              <a:buNone/>
              <a:defRPr/>
            </a:lvl2pPr>
            <a:lvl3pPr marL="609600" indent="0">
              <a:buNone/>
              <a:defRPr/>
            </a:lvl3pPr>
            <a:lvl4pPr marL="914400" indent="0">
              <a:buNone/>
              <a:defRPr/>
            </a:lvl4pPr>
            <a:lvl5pPr marL="1219200" indent="0">
              <a:buNone/>
              <a:defRPr/>
            </a:lvl5pPr>
          </a:lstStyle>
          <a:p>
            <a:pPr lvl="0"/>
            <a:r>
              <a:rPr lang="en-US"/>
              <a:t>Click to edit Master text styles</a:t>
            </a:r>
          </a:p>
        </p:txBody>
      </p:sp>
    </p:spTree>
    <p:extLst>
      <p:ext uri="{BB962C8B-B14F-4D97-AF65-F5344CB8AC3E}">
        <p14:creationId xmlns:p14="http://schemas.microsoft.com/office/powerpoint/2010/main" val="12890327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3 Solid Color Pink">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0D477589-CD21-7FFF-E6D3-AAF562C4A690}"/>
              </a:ext>
            </a:extLst>
          </p:cNvPr>
          <p:cNvSpPr/>
          <p:nvPr userDrawn="1"/>
        </p:nvSpPr>
        <p:spPr>
          <a:xfrm>
            <a:off x="-45638" y="-7384"/>
            <a:ext cx="4302179" cy="6899503"/>
          </a:xfrm>
          <a:prstGeom prst="rect">
            <a:avLst/>
          </a:prstGeom>
          <a:solidFill>
            <a:srgbClr val="FFDCC9"/>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1EB33A3C-84A8-B4AC-20B7-1DBB2F3F31FE}"/>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EBA2ED09-4497-9DBE-E73F-AD6198CD722F}"/>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14" name="Picture 13" descr="A blue and black logo&#10;&#10;Description automatically generated">
            <a:extLst>
              <a:ext uri="{FF2B5EF4-FFF2-40B4-BE49-F238E27FC236}">
                <a16:creationId xmlns:a16="http://schemas.microsoft.com/office/drawing/2014/main" id="{3C14A344-C128-C26B-EE22-57AA8EF912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5" name="Footer Placeholder 1">
            <a:extLst>
              <a:ext uri="{FF2B5EF4-FFF2-40B4-BE49-F238E27FC236}">
                <a16:creationId xmlns:a16="http://schemas.microsoft.com/office/drawing/2014/main" id="{D62CA7DE-FBF8-8AEE-2ACA-A46F064F2F70}"/>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6" name="Slide Number Placeholder 3">
            <a:extLst>
              <a:ext uri="{FF2B5EF4-FFF2-40B4-BE49-F238E27FC236}">
                <a16:creationId xmlns:a16="http://schemas.microsoft.com/office/drawing/2014/main" id="{0C01A438-98E0-A3DC-A29F-966E710EBEC6}"/>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671937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3 Solid Gray">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FBC8D68E-EDF5-C25B-B909-45A53AB6BE4F}"/>
              </a:ext>
            </a:extLst>
          </p:cNvPr>
          <p:cNvSpPr/>
          <p:nvPr userDrawn="1"/>
        </p:nvSpPr>
        <p:spPr>
          <a:xfrm>
            <a:off x="-45638" y="-7384"/>
            <a:ext cx="4302179" cy="6865383"/>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6" name="Text Placeholder 7">
            <a:extLst>
              <a:ext uri="{FF2B5EF4-FFF2-40B4-BE49-F238E27FC236}">
                <a16:creationId xmlns:a16="http://schemas.microsoft.com/office/drawing/2014/main" id="{7A6A0803-65FA-A4BC-1539-0BE1892B56C3}"/>
              </a:ext>
            </a:extLst>
          </p:cNvPr>
          <p:cNvSpPr>
            <a:spLocks noGrp="1"/>
          </p:cNvSpPr>
          <p:nvPr>
            <p:ph type="body" sz="quarter" idx="13" hasCustomPrompt="1"/>
          </p:nvPr>
        </p:nvSpPr>
        <p:spPr>
          <a:xfrm>
            <a:off x="5350954" y="2091532"/>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3" name="Text Placeholder 5">
            <a:extLst>
              <a:ext uri="{FF2B5EF4-FFF2-40B4-BE49-F238E27FC236}">
                <a16:creationId xmlns:a16="http://schemas.microsoft.com/office/drawing/2014/main" id="{5D962935-84A1-1DEB-3EAC-BE10F020186D}"/>
              </a:ext>
            </a:extLst>
          </p:cNvPr>
          <p:cNvSpPr>
            <a:spLocks noGrp="1"/>
          </p:cNvSpPr>
          <p:nvPr>
            <p:ph type="body" sz="quarter" idx="12" hasCustomPrompt="1"/>
          </p:nvPr>
        </p:nvSpPr>
        <p:spPr>
          <a:xfrm>
            <a:off x="5350934"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15" name="Picture 14" descr="A blue and black logo&#10;&#10;Description automatically generated">
            <a:extLst>
              <a:ext uri="{FF2B5EF4-FFF2-40B4-BE49-F238E27FC236}">
                <a16:creationId xmlns:a16="http://schemas.microsoft.com/office/drawing/2014/main" id="{2ADF62CC-2E22-E545-FCB4-EF53C33080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6" name="Footer Placeholder 1">
            <a:extLst>
              <a:ext uri="{FF2B5EF4-FFF2-40B4-BE49-F238E27FC236}">
                <a16:creationId xmlns:a16="http://schemas.microsoft.com/office/drawing/2014/main" id="{80187C64-EBDE-61C4-0A32-6570A02A15FC}"/>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7" name="Slide Number Placeholder 3">
            <a:extLst>
              <a:ext uri="{FF2B5EF4-FFF2-40B4-BE49-F238E27FC236}">
                <a16:creationId xmlns:a16="http://schemas.microsoft.com/office/drawing/2014/main" id="{F33E90AD-24C5-8DCF-D197-E47E2C5B7572}"/>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7136633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chemeClr val="accent4"/>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4" name="Picture 3" descr="A blue and black logo&#10;&#10;Description automatically generated">
            <a:extLst>
              <a:ext uri="{FF2B5EF4-FFF2-40B4-BE49-F238E27FC236}">
                <a16:creationId xmlns:a16="http://schemas.microsoft.com/office/drawing/2014/main" id="{0736DC1B-90A8-7D28-BFEE-52ADCE348D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5" name="Footer Placeholder 1">
            <a:extLst>
              <a:ext uri="{FF2B5EF4-FFF2-40B4-BE49-F238E27FC236}">
                <a16:creationId xmlns:a16="http://schemas.microsoft.com/office/drawing/2014/main" id="{DFB5053F-370D-FFB1-6E6F-D579EA4E7780}"/>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6" name="Slide Number Placeholder 3">
            <a:extLst>
              <a:ext uri="{FF2B5EF4-FFF2-40B4-BE49-F238E27FC236}">
                <a16:creationId xmlns:a16="http://schemas.microsoft.com/office/drawing/2014/main" id="{F062C8D3-9458-407C-5153-70A21BC441EE}"/>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13269695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rgbClr val="317D5C"/>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4" name="Picture 3" descr="A blue and black logo&#10;&#10;Description automatically generated">
            <a:extLst>
              <a:ext uri="{FF2B5EF4-FFF2-40B4-BE49-F238E27FC236}">
                <a16:creationId xmlns:a16="http://schemas.microsoft.com/office/drawing/2014/main" id="{2EEF4E36-AFFA-E615-2E96-852296535B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5" name="Footer Placeholder 1">
            <a:extLst>
              <a:ext uri="{FF2B5EF4-FFF2-40B4-BE49-F238E27FC236}">
                <a16:creationId xmlns:a16="http://schemas.microsoft.com/office/drawing/2014/main" id="{0C068858-95C1-5F80-4BA2-5845A0749B68}"/>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6" name="Slide Number Placeholder 3">
            <a:extLst>
              <a:ext uri="{FF2B5EF4-FFF2-40B4-BE49-F238E27FC236}">
                <a16:creationId xmlns:a16="http://schemas.microsoft.com/office/drawing/2014/main" id="{7D23C9F2-69D3-CA6B-4EF7-A6B7E640ECA6}"/>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5957115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chemeClr val="accent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4" name="Picture 3" descr="A blue and black logo&#10;&#10;Description automatically generated">
            <a:extLst>
              <a:ext uri="{FF2B5EF4-FFF2-40B4-BE49-F238E27FC236}">
                <a16:creationId xmlns:a16="http://schemas.microsoft.com/office/drawing/2014/main" id="{07973658-2030-515A-3CAE-D8FE44D932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5" name="Footer Placeholder 1">
            <a:extLst>
              <a:ext uri="{FF2B5EF4-FFF2-40B4-BE49-F238E27FC236}">
                <a16:creationId xmlns:a16="http://schemas.microsoft.com/office/drawing/2014/main" id="{D2846704-EB1A-E201-7346-48CBB8F1F762}"/>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6" name="Slide Number Placeholder 3">
            <a:extLst>
              <a:ext uri="{FF2B5EF4-FFF2-40B4-BE49-F238E27FC236}">
                <a16:creationId xmlns:a16="http://schemas.microsoft.com/office/drawing/2014/main" id="{6F480FA6-9026-57D7-5378-CCC15553539E}"/>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9614904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4" name="Picture 3" descr="A blue and black logo&#10;&#10;Description automatically generated">
            <a:extLst>
              <a:ext uri="{FF2B5EF4-FFF2-40B4-BE49-F238E27FC236}">
                <a16:creationId xmlns:a16="http://schemas.microsoft.com/office/drawing/2014/main" id="{B794CE06-3425-25FF-14A5-3A8D2DD845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5" name="Footer Placeholder 1">
            <a:extLst>
              <a:ext uri="{FF2B5EF4-FFF2-40B4-BE49-F238E27FC236}">
                <a16:creationId xmlns:a16="http://schemas.microsoft.com/office/drawing/2014/main" id="{4EA856EA-C11D-1260-3AC0-B7DCA7091FF3}"/>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6" name="Slide Number Placeholder 3">
            <a:extLst>
              <a:ext uri="{FF2B5EF4-FFF2-40B4-BE49-F238E27FC236}">
                <a16:creationId xmlns:a16="http://schemas.microsoft.com/office/drawing/2014/main" id="{91DBD063-D7FF-D693-9039-4AF622A38D0B}"/>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9806855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4" name="Picture 3" descr="A blue and black logo&#10;&#10;Description automatically generated">
            <a:extLst>
              <a:ext uri="{FF2B5EF4-FFF2-40B4-BE49-F238E27FC236}">
                <a16:creationId xmlns:a16="http://schemas.microsoft.com/office/drawing/2014/main" id="{9952C013-7FF9-6659-DEE6-789FB5CFF0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5" name="Footer Placeholder 1">
            <a:extLst>
              <a:ext uri="{FF2B5EF4-FFF2-40B4-BE49-F238E27FC236}">
                <a16:creationId xmlns:a16="http://schemas.microsoft.com/office/drawing/2014/main" id="{17068A9E-9CED-9C27-49B5-03E5F116D1D0}"/>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6" name="Slide Number Placeholder 3">
            <a:extLst>
              <a:ext uri="{FF2B5EF4-FFF2-40B4-BE49-F238E27FC236}">
                <a16:creationId xmlns:a16="http://schemas.microsoft.com/office/drawing/2014/main" id="{126D67F3-1CFB-0EE7-4685-5E5E23431878}"/>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11612901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6" name="Picture 5" descr="A blue and black logo&#10;&#10;Description automatically generated">
            <a:extLst>
              <a:ext uri="{FF2B5EF4-FFF2-40B4-BE49-F238E27FC236}">
                <a16:creationId xmlns:a16="http://schemas.microsoft.com/office/drawing/2014/main" id="{07EF292B-FFC8-7854-F18C-065AF1A33A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10" name="Footer Placeholder 1">
            <a:extLst>
              <a:ext uri="{FF2B5EF4-FFF2-40B4-BE49-F238E27FC236}">
                <a16:creationId xmlns:a16="http://schemas.microsoft.com/office/drawing/2014/main" id="{FCBBED2D-EF22-23EA-0377-221A0C5BE749}"/>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1" name="Slide Number Placeholder 3">
            <a:extLst>
              <a:ext uri="{FF2B5EF4-FFF2-40B4-BE49-F238E27FC236}">
                <a16:creationId xmlns:a16="http://schemas.microsoft.com/office/drawing/2014/main" id="{81ED6D5B-C62F-7A4B-CEF5-8978E8A7A3DE}"/>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064783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rgbClr val="FFDCC9"/>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4" name="Picture 3" descr="A blue and black logo&#10;&#10;Description automatically generated">
            <a:extLst>
              <a:ext uri="{FF2B5EF4-FFF2-40B4-BE49-F238E27FC236}">
                <a16:creationId xmlns:a16="http://schemas.microsoft.com/office/drawing/2014/main" id="{D02CCB69-4A07-2A18-AF1C-9C8AEC38FE9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5" name="Footer Placeholder 1">
            <a:extLst>
              <a:ext uri="{FF2B5EF4-FFF2-40B4-BE49-F238E27FC236}">
                <a16:creationId xmlns:a16="http://schemas.microsoft.com/office/drawing/2014/main" id="{ADEB0B0F-3CEE-DFFA-FCA9-A734E66A51DA}"/>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6" name="Slide Number Placeholder 3">
            <a:extLst>
              <a:ext uri="{FF2B5EF4-FFF2-40B4-BE49-F238E27FC236}">
                <a16:creationId xmlns:a16="http://schemas.microsoft.com/office/drawing/2014/main" id="{AA992841-8818-176E-D307-325DD6413D1B}"/>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38634573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1/3 Solid Color Mint Righ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A6DA2FCF-CAE1-0910-29F2-4338906E61ED}"/>
              </a:ext>
            </a:extLst>
          </p:cNvPr>
          <p:cNvSpPr/>
          <p:nvPr userDrawn="1"/>
        </p:nvSpPr>
        <p:spPr>
          <a:xfrm>
            <a:off x="7889821" y="1"/>
            <a:ext cx="4302179" cy="6858000"/>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9" name="Text Placeholder 7">
            <a:extLst>
              <a:ext uri="{FF2B5EF4-FFF2-40B4-BE49-F238E27FC236}">
                <a16:creationId xmlns:a16="http://schemas.microsoft.com/office/drawing/2014/main" id="{0E27BAAA-48BC-998A-D598-4C952D3F6202}"/>
              </a:ext>
            </a:extLst>
          </p:cNvPr>
          <p:cNvSpPr>
            <a:spLocks noGrp="1"/>
          </p:cNvSpPr>
          <p:nvPr>
            <p:ph type="body" sz="quarter" idx="13" hasCustomPrompt="1"/>
          </p:nvPr>
        </p:nvSpPr>
        <p:spPr>
          <a:xfrm>
            <a:off x="1193821" y="2125398"/>
            <a:ext cx="5571046" cy="3454400"/>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2" name="Text Placeholder 5">
            <a:extLst>
              <a:ext uri="{FF2B5EF4-FFF2-40B4-BE49-F238E27FC236}">
                <a16:creationId xmlns:a16="http://schemas.microsoft.com/office/drawing/2014/main" id="{8A9FE9B1-7862-2B00-0110-23DD2E2898C2}"/>
              </a:ext>
            </a:extLst>
          </p:cNvPr>
          <p:cNvSpPr>
            <a:spLocks noGrp="1"/>
          </p:cNvSpPr>
          <p:nvPr>
            <p:ph type="body" sz="quarter" idx="12" hasCustomPrompt="1"/>
          </p:nvPr>
        </p:nvSpPr>
        <p:spPr>
          <a:xfrm>
            <a:off x="1193821" y="968515"/>
            <a:ext cx="5571199" cy="707886"/>
          </a:xfrm>
          <a:prstGeom prst="rect">
            <a:avLst/>
          </a:prstGeom>
        </p:spPr>
        <p:txBody>
          <a:bodyPr anchor="b" anchorCtr="0">
            <a:spAutoFit/>
          </a:bodyPr>
          <a:lstStyle>
            <a:lvl1pPr marL="0" indent="0" algn="l">
              <a:buNone/>
              <a:defRPr sz="4000" b="0">
                <a:solidFill>
                  <a:schemeClr val="tx1"/>
                </a:solidFill>
                <a:latin typeface="+mj-lt"/>
              </a:defRPr>
            </a:lvl1pPr>
          </a:lstStyle>
          <a:p>
            <a:pPr lvl="0"/>
            <a:r>
              <a:rPr lang="en-US"/>
              <a:t>Slide Header</a:t>
            </a:r>
          </a:p>
        </p:txBody>
      </p:sp>
      <p:pic>
        <p:nvPicPr>
          <p:cNvPr id="4" name="Picture 3" descr="A blue and black logo&#10;&#10;Description automatically generated">
            <a:extLst>
              <a:ext uri="{FF2B5EF4-FFF2-40B4-BE49-F238E27FC236}">
                <a16:creationId xmlns:a16="http://schemas.microsoft.com/office/drawing/2014/main" id="{B954FA45-E6F4-83E4-1E26-88A9875841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5" name="Footer Placeholder 1">
            <a:extLst>
              <a:ext uri="{FF2B5EF4-FFF2-40B4-BE49-F238E27FC236}">
                <a16:creationId xmlns:a16="http://schemas.microsoft.com/office/drawing/2014/main" id="{94E985B6-C8F9-B830-2CA7-CE1CF77AC0FE}"/>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6" name="Slide Number Placeholder 3">
            <a:extLst>
              <a:ext uri="{FF2B5EF4-FFF2-40B4-BE49-F238E27FC236}">
                <a16:creationId xmlns:a16="http://schemas.microsoft.com/office/drawing/2014/main" id="{537AFAD6-356B-FD12-ECA5-892EF72F3101}"/>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41011044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Mint">
    <p:bg>
      <p:bgPr>
        <a:solidFill>
          <a:srgbClr val="FFFFFF"/>
        </a:solidFill>
        <a:effectLst/>
      </p:bgPr>
    </p:bg>
    <p:spTree>
      <p:nvGrpSpPr>
        <p:cNvPr id="1" name=""/>
        <p:cNvGrpSpPr/>
        <p:nvPr/>
      </p:nvGrpSpPr>
      <p:grpSpPr>
        <a:xfrm>
          <a:off x="0" y="0"/>
          <a:ext cx="0" cy="0"/>
          <a:chOff x="0" y="0"/>
          <a:chExt cx="0" cy="0"/>
        </a:xfrm>
      </p:grpSpPr>
      <p:sp>
        <p:nvSpPr>
          <p:cNvPr id="4" name="Rectangle">
            <a:extLst>
              <a:ext uri="{FF2B5EF4-FFF2-40B4-BE49-F238E27FC236}">
                <a16:creationId xmlns:a16="http://schemas.microsoft.com/office/drawing/2014/main" id="{7672E6A3-1D59-D74C-A516-17029EE9B624}"/>
              </a:ext>
            </a:extLst>
          </p:cNvPr>
          <p:cNvSpPr/>
          <p:nvPr userDrawn="1"/>
        </p:nvSpPr>
        <p:spPr>
          <a:xfrm>
            <a:off x="0" y="0"/>
            <a:ext cx="12192000" cy="5592361"/>
          </a:xfrm>
          <a:prstGeom prst="rect">
            <a:avLst/>
          </a:prstGeom>
          <a:solidFill>
            <a:schemeClr val="bg2"/>
          </a:solidFill>
          <a:ln w="12700">
            <a:miter lim="400000"/>
          </a:ln>
        </p:spPr>
        <p:txBody>
          <a:bodyPr lIns="25400" tIns="25400" rIns="25400" bIns="25400" anchor="ctr"/>
          <a:lstStyle/>
          <a:p>
            <a:pPr>
              <a:defRPr sz="9000" spc="90">
                <a:latin typeface="+mn-lt"/>
                <a:ea typeface="+mn-ea"/>
                <a:cs typeface="+mn-cs"/>
                <a:sym typeface="Halyard Display Bold"/>
              </a:defRPr>
            </a:pPr>
            <a:endParaRPr sz="4500">
              <a:solidFill>
                <a:schemeClr val="bg2"/>
              </a:solidFill>
            </a:endParaRPr>
          </a:p>
        </p:txBody>
      </p:sp>
      <p:pic>
        <p:nvPicPr>
          <p:cNvPr id="6" name="Picture 5" descr="A blue and black logo&#10;&#10;Description automatically generated">
            <a:extLst>
              <a:ext uri="{FF2B5EF4-FFF2-40B4-BE49-F238E27FC236}">
                <a16:creationId xmlns:a16="http://schemas.microsoft.com/office/drawing/2014/main" id="{636EE641-C767-CC53-D1E1-76DC3C8F8E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302" y="5931078"/>
            <a:ext cx="1598635" cy="531455"/>
          </a:xfrm>
          <a:prstGeom prst="rect">
            <a:avLst/>
          </a:prstGeom>
        </p:spPr>
      </p:pic>
      <p:sp>
        <p:nvSpPr>
          <p:cNvPr id="5" name="Text Placeholder 4">
            <a:extLst>
              <a:ext uri="{FF2B5EF4-FFF2-40B4-BE49-F238E27FC236}">
                <a16:creationId xmlns:a16="http://schemas.microsoft.com/office/drawing/2014/main" id="{1EA6DC4F-BA9E-F4C5-E65A-685F142D16A5}"/>
              </a:ext>
            </a:extLst>
          </p:cNvPr>
          <p:cNvSpPr>
            <a:spLocks noGrp="1"/>
          </p:cNvSpPr>
          <p:nvPr>
            <p:ph type="body" sz="quarter" idx="13"/>
          </p:nvPr>
        </p:nvSpPr>
        <p:spPr>
          <a:xfrm>
            <a:off x="3504546" y="6003923"/>
            <a:ext cx="7625233" cy="385763"/>
          </a:xfrm>
          <a:prstGeom prst="rect">
            <a:avLst/>
          </a:prstGeom>
        </p:spPr>
        <p:txBody>
          <a:bodyPr lIns="0" tIns="0" rIns="0" bIns="0"/>
          <a:lstStyle>
            <a:lvl1pPr marL="0" indent="0" algn="r">
              <a:buNone/>
              <a:defRPr b="0">
                <a:latin typeface="+mj-lt"/>
              </a:defRPr>
            </a:lvl1pPr>
            <a:lvl2pPr marL="304800" indent="0">
              <a:buNone/>
              <a:defRPr/>
            </a:lvl2pPr>
            <a:lvl3pPr marL="609600" indent="0">
              <a:buNone/>
              <a:defRPr/>
            </a:lvl3pPr>
            <a:lvl4pPr marL="914400" indent="0">
              <a:buNone/>
              <a:defRPr/>
            </a:lvl4pPr>
            <a:lvl5pPr marL="1219200" indent="0">
              <a:buNone/>
              <a:defRPr/>
            </a:lvl5pPr>
          </a:lstStyle>
          <a:p>
            <a:pPr lvl="0"/>
            <a:r>
              <a:rPr lang="en-US"/>
              <a:t>Click to edit Master text styles</a:t>
            </a:r>
          </a:p>
        </p:txBody>
      </p:sp>
      <p:sp>
        <p:nvSpPr>
          <p:cNvPr id="7" name="Text Placeholder 5">
            <a:extLst>
              <a:ext uri="{FF2B5EF4-FFF2-40B4-BE49-F238E27FC236}">
                <a16:creationId xmlns:a16="http://schemas.microsoft.com/office/drawing/2014/main" id="{44D17C68-981A-9122-7A83-56547C6D8260}"/>
              </a:ext>
            </a:extLst>
          </p:cNvPr>
          <p:cNvSpPr>
            <a:spLocks noGrp="1"/>
          </p:cNvSpPr>
          <p:nvPr>
            <p:ph type="body" sz="quarter" idx="12" hasCustomPrompt="1"/>
          </p:nvPr>
        </p:nvSpPr>
        <p:spPr>
          <a:xfrm>
            <a:off x="1075302" y="2088335"/>
            <a:ext cx="10054477" cy="1107996"/>
          </a:xfrm>
          <a:prstGeom prst="rect">
            <a:avLst/>
          </a:prstGeom>
        </p:spPr>
        <p:txBody>
          <a:bodyPr anchor="ctr" anchorCtr="0">
            <a:spAutoFit/>
          </a:bodyPr>
          <a:lstStyle>
            <a:lvl1pPr marL="0" indent="0" algn="l">
              <a:buNone/>
              <a:defRPr sz="6600" b="0">
                <a:solidFill>
                  <a:schemeClr val="tx1"/>
                </a:solidFill>
                <a:latin typeface="+mj-lt"/>
              </a:defRPr>
            </a:lvl1pPr>
          </a:lstStyle>
          <a:p>
            <a:pPr lvl="0"/>
            <a:r>
              <a:rPr lang="en-US"/>
              <a:t>Presentation Title</a:t>
            </a:r>
          </a:p>
        </p:txBody>
      </p:sp>
    </p:spTree>
    <p:extLst>
      <p:ext uri="{BB962C8B-B14F-4D97-AF65-F5344CB8AC3E}">
        <p14:creationId xmlns:p14="http://schemas.microsoft.com/office/powerpoint/2010/main" val="1963585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op Half Solid Mint">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0BA6B0B5-5C79-E4C0-FE57-BE0E5C94F44F}"/>
              </a:ext>
            </a:extLst>
          </p:cNvPr>
          <p:cNvSpPr/>
          <p:nvPr userDrawn="1"/>
        </p:nvSpPr>
        <p:spPr>
          <a:xfrm>
            <a:off x="0" y="-342413"/>
            <a:ext cx="12192000" cy="3787322"/>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Text Placeholder 5">
            <a:extLst>
              <a:ext uri="{FF2B5EF4-FFF2-40B4-BE49-F238E27FC236}">
                <a16:creationId xmlns:a16="http://schemas.microsoft.com/office/drawing/2014/main" id="{A3E1AF90-1952-FB86-04CF-A5A00B1300C2}"/>
              </a:ext>
            </a:extLst>
          </p:cNvPr>
          <p:cNvSpPr>
            <a:spLocks noGrp="1"/>
          </p:cNvSpPr>
          <p:nvPr>
            <p:ph type="body" sz="quarter" idx="12" hasCustomPrompt="1"/>
          </p:nvPr>
        </p:nvSpPr>
        <p:spPr>
          <a:xfrm>
            <a:off x="1316737" y="731520"/>
            <a:ext cx="9647597" cy="2046826"/>
          </a:xfrm>
          <a:prstGeom prst="rect">
            <a:avLst/>
          </a:prstGeom>
        </p:spPr>
        <p:txBody>
          <a:bodyPr/>
          <a:lstStyle>
            <a:lvl1pPr marL="0" indent="0" algn="l">
              <a:buNone/>
              <a:defRPr sz="4800" b="0">
                <a:solidFill>
                  <a:schemeClr val="tx1"/>
                </a:solidFill>
                <a:latin typeface="+mj-lt"/>
              </a:defRPr>
            </a:lvl1pPr>
          </a:lstStyle>
          <a:p>
            <a:pPr lvl="0"/>
            <a:r>
              <a:rPr lang="en-US"/>
              <a:t>Slide Header</a:t>
            </a:r>
          </a:p>
        </p:txBody>
      </p:sp>
      <p:sp>
        <p:nvSpPr>
          <p:cNvPr id="6" name="Text Placeholder 7">
            <a:extLst>
              <a:ext uri="{FF2B5EF4-FFF2-40B4-BE49-F238E27FC236}">
                <a16:creationId xmlns:a16="http://schemas.microsoft.com/office/drawing/2014/main" id="{FBCCFCC9-B91E-433D-5B7C-E878BFBA8A64}"/>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a:t>Text</a:t>
            </a:r>
          </a:p>
        </p:txBody>
      </p:sp>
      <p:pic>
        <p:nvPicPr>
          <p:cNvPr id="12" name="Picture 11" descr="A blue and black logo&#10;&#10;Description automatically generated">
            <a:extLst>
              <a:ext uri="{FF2B5EF4-FFF2-40B4-BE49-F238E27FC236}">
                <a16:creationId xmlns:a16="http://schemas.microsoft.com/office/drawing/2014/main" id="{9AB7523F-EAF7-A95B-ECF8-A0754A1617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13" name="Footer Placeholder 1">
            <a:extLst>
              <a:ext uri="{FF2B5EF4-FFF2-40B4-BE49-F238E27FC236}">
                <a16:creationId xmlns:a16="http://schemas.microsoft.com/office/drawing/2014/main" id="{D6C912E5-8A12-854F-B4A4-BF354DD6AA66}"/>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4" name="Slide Number Placeholder 3">
            <a:extLst>
              <a:ext uri="{FF2B5EF4-FFF2-40B4-BE49-F238E27FC236}">
                <a16:creationId xmlns:a16="http://schemas.microsoft.com/office/drawing/2014/main" id="{6A113198-2173-4896-CAAB-14B3B884D3E2}"/>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11821008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op Half Solid Gray">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9B63D761-8B28-DFF8-4016-266213E2BF1F}"/>
              </a:ext>
            </a:extLst>
          </p:cNvPr>
          <p:cNvSpPr/>
          <p:nvPr userDrawn="1"/>
        </p:nvSpPr>
        <p:spPr>
          <a:xfrm>
            <a:off x="0" y="-342413"/>
            <a:ext cx="12192000" cy="3787322"/>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8" name="Text Placeholder 5">
            <a:extLst>
              <a:ext uri="{FF2B5EF4-FFF2-40B4-BE49-F238E27FC236}">
                <a16:creationId xmlns:a16="http://schemas.microsoft.com/office/drawing/2014/main" id="{C883C157-E6E7-CD85-C1C8-2234B231AE32}"/>
              </a:ext>
            </a:extLst>
          </p:cNvPr>
          <p:cNvSpPr>
            <a:spLocks noGrp="1"/>
          </p:cNvSpPr>
          <p:nvPr>
            <p:ph type="body" sz="quarter" idx="12" hasCustomPrompt="1"/>
          </p:nvPr>
        </p:nvSpPr>
        <p:spPr>
          <a:xfrm>
            <a:off x="1316737" y="731520"/>
            <a:ext cx="9647597" cy="2046826"/>
          </a:xfrm>
          <a:prstGeom prst="rect">
            <a:avLst/>
          </a:prstGeom>
        </p:spPr>
        <p:txBody>
          <a:bodyPr/>
          <a:lstStyle>
            <a:lvl1pPr marL="0" indent="0" algn="l">
              <a:buNone/>
              <a:defRPr sz="4800" b="0">
                <a:solidFill>
                  <a:schemeClr val="tx1"/>
                </a:solidFill>
                <a:latin typeface="+mj-lt"/>
              </a:defRPr>
            </a:lvl1pPr>
          </a:lstStyle>
          <a:p>
            <a:pPr lvl="0"/>
            <a:r>
              <a:rPr lang="en-US"/>
              <a:t>Slide Header</a:t>
            </a:r>
          </a:p>
        </p:txBody>
      </p:sp>
      <p:sp>
        <p:nvSpPr>
          <p:cNvPr id="9" name="Text Placeholder 7">
            <a:extLst>
              <a:ext uri="{FF2B5EF4-FFF2-40B4-BE49-F238E27FC236}">
                <a16:creationId xmlns:a16="http://schemas.microsoft.com/office/drawing/2014/main" id="{F6B1CA6C-4887-DA41-53E6-1BF198EF2644}"/>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a:t>Text</a:t>
            </a:r>
          </a:p>
        </p:txBody>
      </p:sp>
      <p:pic>
        <p:nvPicPr>
          <p:cNvPr id="2" name="Picture 1" descr="A blue and black logo&#10;&#10;Description automatically generated">
            <a:extLst>
              <a:ext uri="{FF2B5EF4-FFF2-40B4-BE49-F238E27FC236}">
                <a16:creationId xmlns:a16="http://schemas.microsoft.com/office/drawing/2014/main" id="{6B1CB779-FB46-6E9F-F168-6D07E55F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4" name="Footer Placeholder 1">
            <a:extLst>
              <a:ext uri="{FF2B5EF4-FFF2-40B4-BE49-F238E27FC236}">
                <a16:creationId xmlns:a16="http://schemas.microsoft.com/office/drawing/2014/main" id="{A88B12CF-78CF-C26F-C861-AF5C2EBD75AC}"/>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5" name="Slide Number Placeholder 3">
            <a:extLst>
              <a:ext uri="{FF2B5EF4-FFF2-40B4-BE49-F238E27FC236}">
                <a16:creationId xmlns:a16="http://schemas.microsoft.com/office/drawing/2014/main" id="{1A3F958C-36CB-D3CE-7D9A-50E3C6ED9717}"/>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13854806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op half solid black">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9B63D761-8B28-DFF8-4016-266213E2BF1F}"/>
              </a:ext>
            </a:extLst>
          </p:cNvPr>
          <p:cNvSpPr/>
          <p:nvPr userDrawn="1"/>
        </p:nvSpPr>
        <p:spPr>
          <a:xfrm>
            <a:off x="0" y="-342413"/>
            <a:ext cx="12192000" cy="3787322"/>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8" name="Text Placeholder 5">
            <a:extLst>
              <a:ext uri="{FF2B5EF4-FFF2-40B4-BE49-F238E27FC236}">
                <a16:creationId xmlns:a16="http://schemas.microsoft.com/office/drawing/2014/main" id="{C883C157-E6E7-CD85-C1C8-2234B231AE32}"/>
              </a:ext>
            </a:extLst>
          </p:cNvPr>
          <p:cNvSpPr>
            <a:spLocks noGrp="1"/>
          </p:cNvSpPr>
          <p:nvPr>
            <p:ph type="body" sz="quarter" idx="12" hasCustomPrompt="1"/>
          </p:nvPr>
        </p:nvSpPr>
        <p:spPr>
          <a:xfrm>
            <a:off x="1316737" y="731520"/>
            <a:ext cx="9647597" cy="2046826"/>
          </a:xfrm>
          <a:prstGeom prst="rect">
            <a:avLst/>
          </a:prstGeom>
        </p:spPr>
        <p:txBody>
          <a:bodyPr/>
          <a:lstStyle>
            <a:lvl1pPr marL="0" indent="0" algn="l">
              <a:buNone/>
              <a:defRPr sz="4800" b="0">
                <a:solidFill>
                  <a:schemeClr val="bg1"/>
                </a:solidFill>
                <a:latin typeface="+mj-lt"/>
              </a:defRPr>
            </a:lvl1pPr>
          </a:lstStyle>
          <a:p>
            <a:pPr lvl="0"/>
            <a:r>
              <a:rPr lang="en-US"/>
              <a:t>Slide Header</a:t>
            </a:r>
          </a:p>
        </p:txBody>
      </p:sp>
      <p:sp>
        <p:nvSpPr>
          <p:cNvPr id="9" name="Text Placeholder 7">
            <a:extLst>
              <a:ext uri="{FF2B5EF4-FFF2-40B4-BE49-F238E27FC236}">
                <a16:creationId xmlns:a16="http://schemas.microsoft.com/office/drawing/2014/main" id="{F6B1CA6C-4887-DA41-53E6-1BF198EF2644}"/>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a:t>Text</a:t>
            </a:r>
          </a:p>
        </p:txBody>
      </p:sp>
      <p:pic>
        <p:nvPicPr>
          <p:cNvPr id="2" name="Picture 1" descr="A blue and black logo&#10;&#10;Description automatically generated">
            <a:extLst>
              <a:ext uri="{FF2B5EF4-FFF2-40B4-BE49-F238E27FC236}">
                <a16:creationId xmlns:a16="http://schemas.microsoft.com/office/drawing/2014/main" id="{F644C2DB-ABD9-3A7B-03EB-1D06C76D62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4" name="Footer Placeholder 1">
            <a:extLst>
              <a:ext uri="{FF2B5EF4-FFF2-40B4-BE49-F238E27FC236}">
                <a16:creationId xmlns:a16="http://schemas.microsoft.com/office/drawing/2014/main" id="{05A73344-6994-A61D-1C15-2EBB1F554E10}"/>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5" name="Slide Number Placeholder 3">
            <a:extLst>
              <a:ext uri="{FF2B5EF4-FFF2-40B4-BE49-F238E27FC236}">
                <a16:creationId xmlns:a16="http://schemas.microsoft.com/office/drawing/2014/main" id="{D68DB1C9-E259-6C01-D4AF-CC5E18ADA101}"/>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5625415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ottom Half Solid Mint">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E844A97F-E5D5-EF33-E2FC-B8340E2FD920}"/>
              </a:ext>
            </a:extLst>
          </p:cNvPr>
          <p:cNvSpPr/>
          <p:nvPr userDrawn="1"/>
        </p:nvSpPr>
        <p:spPr>
          <a:xfrm>
            <a:off x="0" y="2778346"/>
            <a:ext cx="12192000" cy="4088295"/>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8" name="Text Placeholder 5">
            <a:extLst>
              <a:ext uri="{FF2B5EF4-FFF2-40B4-BE49-F238E27FC236}">
                <a16:creationId xmlns:a16="http://schemas.microsoft.com/office/drawing/2014/main" id="{0A3FAAA8-C5E3-E280-70E0-6D32011BFFB6}"/>
              </a:ext>
            </a:extLst>
          </p:cNvPr>
          <p:cNvSpPr>
            <a:spLocks noGrp="1"/>
          </p:cNvSpPr>
          <p:nvPr>
            <p:ph type="body" sz="quarter" idx="12" hasCustomPrompt="1"/>
          </p:nvPr>
        </p:nvSpPr>
        <p:spPr>
          <a:xfrm>
            <a:off x="1316737" y="523164"/>
            <a:ext cx="9647597" cy="1733266"/>
          </a:xfrm>
          <a:prstGeom prst="rect">
            <a:avLst/>
          </a:prstGeom>
        </p:spPr>
        <p:txBody>
          <a:bodyPr anchor="b" anchorCtr="0"/>
          <a:lstStyle>
            <a:lvl1pPr marL="0" indent="0" algn="l">
              <a:buNone/>
              <a:defRPr sz="4800" b="0">
                <a:solidFill>
                  <a:schemeClr val="tx1"/>
                </a:solidFill>
                <a:latin typeface="+mj-lt"/>
              </a:defRPr>
            </a:lvl1pPr>
          </a:lstStyle>
          <a:p>
            <a:pPr lvl="0"/>
            <a:r>
              <a:rPr lang="en-US"/>
              <a:t>Slide Header</a:t>
            </a:r>
          </a:p>
        </p:txBody>
      </p:sp>
      <p:sp>
        <p:nvSpPr>
          <p:cNvPr id="9" name="Text Placeholder 7">
            <a:extLst>
              <a:ext uri="{FF2B5EF4-FFF2-40B4-BE49-F238E27FC236}">
                <a16:creationId xmlns:a16="http://schemas.microsoft.com/office/drawing/2014/main" id="{20F69221-689E-1CF0-550C-738F6CE3156B}"/>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tx1"/>
                </a:solidFill>
                <a:latin typeface="+mn-lt"/>
                <a:cs typeface="Arial" panose="020B0604020202020204" pitchFamily="34" charset="0"/>
              </a:defRPr>
            </a:lvl1pPr>
          </a:lstStyle>
          <a:p>
            <a:pPr lvl="0"/>
            <a:r>
              <a:rPr lang="en-US"/>
              <a:t>Text</a:t>
            </a:r>
          </a:p>
        </p:txBody>
      </p:sp>
      <p:pic>
        <p:nvPicPr>
          <p:cNvPr id="2" name="Picture 1" descr="A blue and black logo&#10;&#10;Description automatically generated">
            <a:extLst>
              <a:ext uri="{FF2B5EF4-FFF2-40B4-BE49-F238E27FC236}">
                <a16:creationId xmlns:a16="http://schemas.microsoft.com/office/drawing/2014/main" id="{DA911F07-D44A-0967-1BD8-5E2496F50F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4" name="Footer Placeholder 1">
            <a:extLst>
              <a:ext uri="{FF2B5EF4-FFF2-40B4-BE49-F238E27FC236}">
                <a16:creationId xmlns:a16="http://schemas.microsoft.com/office/drawing/2014/main" id="{067ACCDE-06C4-589F-0414-3C862A9D62F6}"/>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5" name="Slide Number Placeholder 3">
            <a:extLst>
              <a:ext uri="{FF2B5EF4-FFF2-40B4-BE49-F238E27FC236}">
                <a16:creationId xmlns:a16="http://schemas.microsoft.com/office/drawing/2014/main" id="{58388001-3F4A-EC3E-970B-C43036BC6848}"/>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8032676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ottom Half Gray">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11941205-C210-7D52-79BA-EAD419F4529F}"/>
              </a:ext>
            </a:extLst>
          </p:cNvPr>
          <p:cNvSpPr/>
          <p:nvPr userDrawn="1"/>
        </p:nvSpPr>
        <p:spPr>
          <a:xfrm>
            <a:off x="0" y="2778346"/>
            <a:ext cx="12192000" cy="4088295"/>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Text Placeholder 7">
            <a:extLst>
              <a:ext uri="{FF2B5EF4-FFF2-40B4-BE49-F238E27FC236}">
                <a16:creationId xmlns:a16="http://schemas.microsoft.com/office/drawing/2014/main" id="{E5DD90FC-6536-D606-2898-414F3C6F4E7F}"/>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latin typeface="+mn-lt"/>
                <a:cs typeface="Arial" panose="020B0604020202020204" pitchFamily="34" charset="0"/>
              </a:defRPr>
            </a:lvl1pPr>
          </a:lstStyle>
          <a:p>
            <a:pPr lvl="0"/>
            <a:r>
              <a:rPr lang="en-US"/>
              <a:t>Text</a:t>
            </a:r>
          </a:p>
        </p:txBody>
      </p:sp>
      <p:sp>
        <p:nvSpPr>
          <p:cNvPr id="4" name="Text Placeholder 5">
            <a:extLst>
              <a:ext uri="{FF2B5EF4-FFF2-40B4-BE49-F238E27FC236}">
                <a16:creationId xmlns:a16="http://schemas.microsoft.com/office/drawing/2014/main" id="{A9BA87DC-49E1-3A87-57DB-B0DE1FE4072B}"/>
              </a:ext>
            </a:extLst>
          </p:cNvPr>
          <p:cNvSpPr>
            <a:spLocks noGrp="1"/>
          </p:cNvSpPr>
          <p:nvPr>
            <p:ph type="body" sz="quarter" idx="12" hasCustomPrompt="1"/>
          </p:nvPr>
        </p:nvSpPr>
        <p:spPr>
          <a:xfrm>
            <a:off x="1316737" y="523164"/>
            <a:ext cx="9647597" cy="1733266"/>
          </a:xfrm>
          <a:prstGeom prst="rect">
            <a:avLst/>
          </a:prstGeom>
        </p:spPr>
        <p:txBody>
          <a:bodyPr anchor="b" anchorCtr="0"/>
          <a:lstStyle>
            <a:lvl1pPr marL="0" indent="0" algn="l">
              <a:buNone/>
              <a:defRPr sz="4800" b="0">
                <a:solidFill>
                  <a:srgbClr val="000000"/>
                </a:solidFill>
                <a:latin typeface="+mj-lt"/>
                <a:cs typeface="Arial" panose="020B06040202020202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Slide Header</a:t>
            </a:r>
          </a:p>
        </p:txBody>
      </p:sp>
      <p:pic>
        <p:nvPicPr>
          <p:cNvPr id="2" name="Picture 1" descr="A blue and black logo&#10;&#10;Description automatically generated">
            <a:extLst>
              <a:ext uri="{FF2B5EF4-FFF2-40B4-BE49-F238E27FC236}">
                <a16:creationId xmlns:a16="http://schemas.microsoft.com/office/drawing/2014/main" id="{D2EA2579-E665-FEF1-1ECC-7228E32B62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5" name="Footer Placeholder 1">
            <a:extLst>
              <a:ext uri="{FF2B5EF4-FFF2-40B4-BE49-F238E27FC236}">
                <a16:creationId xmlns:a16="http://schemas.microsoft.com/office/drawing/2014/main" id="{0CE118CC-EB76-7C5D-6739-7850C8ABE63A}"/>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6" name="Slide Number Placeholder 3">
            <a:extLst>
              <a:ext uri="{FF2B5EF4-FFF2-40B4-BE49-F238E27FC236}">
                <a16:creationId xmlns:a16="http://schemas.microsoft.com/office/drawing/2014/main" id="{E27AFC56-FB40-61D1-FA5D-DFD87CFBF9FC}"/>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3859158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ottom Half Solid Color Section C">
    <p:bg>
      <p:bgPr>
        <a:solidFill>
          <a:srgbClr val="FFFFFF"/>
        </a:solidFill>
        <a:effectLst/>
      </p:bgPr>
    </p:bg>
    <p:spTree>
      <p:nvGrpSpPr>
        <p:cNvPr id="1" name=""/>
        <p:cNvGrpSpPr/>
        <p:nvPr/>
      </p:nvGrpSpPr>
      <p:grpSpPr>
        <a:xfrm>
          <a:off x="0" y="0"/>
          <a:ext cx="0" cy="0"/>
          <a:chOff x="0" y="0"/>
          <a:chExt cx="0" cy="0"/>
        </a:xfrm>
      </p:grpSpPr>
      <p:sp>
        <p:nvSpPr>
          <p:cNvPr id="4" name="Rectangle">
            <a:extLst>
              <a:ext uri="{FF2B5EF4-FFF2-40B4-BE49-F238E27FC236}">
                <a16:creationId xmlns:a16="http://schemas.microsoft.com/office/drawing/2014/main" id="{AF536305-BFFB-58F9-BEFA-C33EF6DA778D}"/>
              </a:ext>
            </a:extLst>
          </p:cNvPr>
          <p:cNvSpPr/>
          <p:nvPr userDrawn="1"/>
        </p:nvSpPr>
        <p:spPr>
          <a:xfrm>
            <a:off x="0" y="2778346"/>
            <a:ext cx="12192000" cy="4088295"/>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Text Placeholder 7">
            <a:extLst>
              <a:ext uri="{FF2B5EF4-FFF2-40B4-BE49-F238E27FC236}">
                <a16:creationId xmlns:a16="http://schemas.microsoft.com/office/drawing/2014/main" id="{E5DD90FC-6536-D606-2898-414F3C6F4E7F}"/>
              </a:ext>
            </a:extLst>
          </p:cNvPr>
          <p:cNvSpPr>
            <a:spLocks noGrp="1"/>
          </p:cNvSpPr>
          <p:nvPr>
            <p:ph type="body" sz="quarter" idx="13" hasCustomPrompt="1"/>
          </p:nvPr>
        </p:nvSpPr>
        <p:spPr>
          <a:xfrm>
            <a:off x="1316736" y="3840480"/>
            <a:ext cx="9647598" cy="2374901"/>
          </a:xfrm>
          <a:prstGeom prst="rect">
            <a:avLst/>
          </a:prstGeom>
        </p:spPr>
        <p:txBody>
          <a:bodyPr/>
          <a:lstStyle>
            <a:lvl1pPr marL="0" indent="0" algn="l">
              <a:buNone/>
              <a:defRPr sz="2500">
                <a:solidFill>
                  <a:schemeClr val="bg1"/>
                </a:solidFill>
                <a:latin typeface="+mn-lt"/>
              </a:defRPr>
            </a:lvl1pPr>
          </a:lstStyle>
          <a:p>
            <a:pPr lvl="0"/>
            <a:r>
              <a:rPr lang="en-US"/>
              <a:t>Text</a:t>
            </a:r>
          </a:p>
        </p:txBody>
      </p:sp>
      <p:sp>
        <p:nvSpPr>
          <p:cNvPr id="3" name="Text Placeholder 5">
            <a:extLst>
              <a:ext uri="{FF2B5EF4-FFF2-40B4-BE49-F238E27FC236}">
                <a16:creationId xmlns:a16="http://schemas.microsoft.com/office/drawing/2014/main" id="{7A0884C8-4340-EE8E-3AA4-79D7983B61A7}"/>
              </a:ext>
            </a:extLst>
          </p:cNvPr>
          <p:cNvSpPr>
            <a:spLocks noGrp="1"/>
          </p:cNvSpPr>
          <p:nvPr>
            <p:ph type="body" sz="quarter" idx="12" hasCustomPrompt="1"/>
          </p:nvPr>
        </p:nvSpPr>
        <p:spPr>
          <a:xfrm>
            <a:off x="1316737" y="523164"/>
            <a:ext cx="9647597" cy="1733266"/>
          </a:xfrm>
          <a:prstGeom prst="rect">
            <a:avLst/>
          </a:prstGeom>
        </p:spPr>
        <p:txBody>
          <a:bodyPr anchor="b" anchorCtr="0"/>
          <a:lstStyle>
            <a:lvl1pPr marL="0" indent="0" algn="l">
              <a:buNone/>
              <a:defRPr sz="4800" b="0">
                <a:solidFill>
                  <a:srgbClr val="000000"/>
                </a:solidFill>
                <a:latin typeface="+mj-lt"/>
              </a:defRPr>
            </a:lvl1pPr>
          </a:lstStyle>
          <a:p>
            <a:pPr lvl="0"/>
            <a:r>
              <a:rPr lang="en-US"/>
              <a:t>Slide Header</a:t>
            </a:r>
          </a:p>
        </p:txBody>
      </p:sp>
      <p:pic>
        <p:nvPicPr>
          <p:cNvPr id="7" name="Picture 6">
            <a:extLst>
              <a:ext uri="{FF2B5EF4-FFF2-40B4-BE49-F238E27FC236}">
                <a16:creationId xmlns:a16="http://schemas.microsoft.com/office/drawing/2014/main" id="{479ED69D-8533-F1C5-C395-B28583A7A2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37714" y="6407899"/>
            <a:ext cx="840487" cy="279414"/>
          </a:xfrm>
          <a:prstGeom prst="rect">
            <a:avLst/>
          </a:prstGeom>
        </p:spPr>
      </p:pic>
      <p:sp>
        <p:nvSpPr>
          <p:cNvPr id="2" name="Footer Placeholder 1">
            <a:extLst>
              <a:ext uri="{FF2B5EF4-FFF2-40B4-BE49-F238E27FC236}">
                <a16:creationId xmlns:a16="http://schemas.microsoft.com/office/drawing/2014/main" id="{33027B7B-BECB-979F-E960-ED5D01A35B4E}"/>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5" name="Slide Number Placeholder 3">
            <a:extLst>
              <a:ext uri="{FF2B5EF4-FFF2-40B4-BE49-F238E27FC236}">
                <a16:creationId xmlns:a16="http://schemas.microsoft.com/office/drawing/2014/main" id="{F20F0A97-E159-55FF-E715-16CF811F7B93}"/>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15756621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4055165" cy="6858000"/>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2" name="Text Placeholder 5">
            <a:extLst>
              <a:ext uri="{FF2B5EF4-FFF2-40B4-BE49-F238E27FC236}">
                <a16:creationId xmlns:a16="http://schemas.microsoft.com/office/drawing/2014/main" id="{7CD46CC2-49FB-CD0F-69D8-008E06FF0297}"/>
              </a:ext>
            </a:extLst>
          </p:cNvPr>
          <p:cNvSpPr>
            <a:spLocks noGrp="1"/>
          </p:cNvSpPr>
          <p:nvPr>
            <p:ph type="body" sz="quarter" idx="14" hasCustomPrompt="1"/>
          </p:nvPr>
        </p:nvSpPr>
        <p:spPr>
          <a:xfrm>
            <a:off x="403456" y="1075532"/>
            <a:ext cx="3218806" cy="549381"/>
          </a:xfrm>
          <a:prstGeom prst="rect">
            <a:avLst/>
          </a:prstGeom>
        </p:spPr>
        <p:txBody>
          <a:bodyPr>
            <a:spAutoFit/>
          </a:bodyPr>
          <a:lstStyle>
            <a:lvl1pPr marL="0" indent="0" algn="l">
              <a:buNone/>
              <a:defRPr sz="3300" b="0">
                <a:solidFill>
                  <a:schemeClr val="tx1"/>
                </a:solidFill>
                <a:latin typeface="+mj-lt"/>
              </a:defRPr>
            </a:lvl1pPr>
          </a:lstStyle>
          <a:p>
            <a:pPr lvl="0"/>
            <a:r>
              <a:rPr lang="en-US"/>
              <a:t>Slide Header</a:t>
            </a:r>
          </a:p>
        </p:txBody>
      </p:sp>
      <p:sp>
        <p:nvSpPr>
          <p:cNvPr id="2" name="Text Placeholder 7">
            <a:extLst>
              <a:ext uri="{FF2B5EF4-FFF2-40B4-BE49-F238E27FC236}">
                <a16:creationId xmlns:a16="http://schemas.microsoft.com/office/drawing/2014/main" id="{DE0B46F7-255F-EC4B-E09B-12602D783926}"/>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solidFill>
                  <a:schemeClr val="tx1"/>
                </a:solidFill>
                <a:latin typeface="+mn-lt"/>
                <a:cs typeface="Arial" panose="020B0604020202020204" pitchFamily="34" charset="0"/>
              </a:defRPr>
            </a:lvl1pPr>
          </a:lstStyle>
          <a:p>
            <a:pPr lvl="0"/>
            <a:r>
              <a:rPr lang="en-US"/>
              <a:t>Text</a:t>
            </a:r>
          </a:p>
        </p:txBody>
      </p:sp>
      <p:pic>
        <p:nvPicPr>
          <p:cNvPr id="8" name="Picture 7" descr="A blue and black logo&#10;&#10;Description automatically generated">
            <a:extLst>
              <a:ext uri="{FF2B5EF4-FFF2-40B4-BE49-F238E27FC236}">
                <a16:creationId xmlns:a16="http://schemas.microsoft.com/office/drawing/2014/main" id="{4B2BDCEE-560C-E78B-AF45-2FAC338454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9" name="Footer Placeholder 1">
            <a:extLst>
              <a:ext uri="{FF2B5EF4-FFF2-40B4-BE49-F238E27FC236}">
                <a16:creationId xmlns:a16="http://schemas.microsoft.com/office/drawing/2014/main" id="{B6A86295-AAEC-85F9-9865-2FCCB2F87531}"/>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0" name="Slide Number Placeholder 3">
            <a:extLst>
              <a:ext uri="{FF2B5EF4-FFF2-40B4-BE49-F238E27FC236}">
                <a16:creationId xmlns:a16="http://schemas.microsoft.com/office/drawing/2014/main" id="{1499DB50-5588-C3E6-B2EF-1507FFAFDE83}"/>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1969797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4055165"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2" name="Text Placeholder 5">
            <a:extLst>
              <a:ext uri="{FF2B5EF4-FFF2-40B4-BE49-F238E27FC236}">
                <a16:creationId xmlns:a16="http://schemas.microsoft.com/office/drawing/2014/main" id="{7CD46CC2-49FB-CD0F-69D8-008E06FF0297}"/>
              </a:ext>
            </a:extLst>
          </p:cNvPr>
          <p:cNvSpPr>
            <a:spLocks noGrp="1"/>
          </p:cNvSpPr>
          <p:nvPr>
            <p:ph type="body" sz="quarter" idx="14" hasCustomPrompt="1"/>
          </p:nvPr>
        </p:nvSpPr>
        <p:spPr>
          <a:xfrm>
            <a:off x="403456" y="1075532"/>
            <a:ext cx="3218806" cy="600164"/>
          </a:xfrm>
          <a:prstGeom prst="rect">
            <a:avLst/>
          </a:prstGeom>
        </p:spPr>
        <p:txBody>
          <a:bodyPr>
            <a:spAutoFit/>
          </a:bodyPr>
          <a:lstStyle>
            <a:lvl1pPr marL="0" indent="0" algn="l">
              <a:buNone/>
              <a:defRPr sz="3300" b="0">
                <a:solidFill>
                  <a:schemeClr val="bg1"/>
                </a:solidFill>
                <a:latin typeface="+mj-lt"/>
              </a:defRPr>
            </a:lvl1pPr>
          </a:lstStyle>
          <a:p>
            <a:pPr lvl="0"/>
            <a:r>
              <a:rPr lang="en-US"/>
              <a:t>Slide Header</a:t>
            </a:r>
          </a:p>
        </p:txBody>
      </p:sp>
      <p:sp>
        <p:nvSpPr>
          <p:cNvPr id="2" name="Text Placeholder 7">
            <a:extLst>
              <a:ext uri="{FF2B5EF4-FFF2-40B4-BE49-F238E27FC236}">
                <a16:creationId xmlns:a16="http://schemas.microsoft.com/office/drawing/2014/main" id="{DE0B46F7-255F-EC4B-E09B-12602D783926}"/>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solidFill>
                  <a:schemeClr val="tx1"/>
                </a:solidFill>
                <a:latin typeface="+mn-lt"/>
                <a:cs typeface="Arial" panose="020B0604020202020204" pitchFamily="34" charset="0"/>
              </a:defRPr>
            </a:lvl1pPr>
          </a:lstStyle>
          <a:p>
            <a:pPr lvl="0"/>
            <a:r>
              <a:rPr lang="en-US"/>
              <a:t>Text</a:t>
            </a:r>
          </a:p>
        </p:txBody>
      </p:sp>
      <p:pic>
        <p:nvPicPr>
          <p:cNvPr id="8" name="Picture 7" descr="A blue and black logo&#10;&#10;Description automatically generated">
            <a:extLst>
              <a:ext uri="{FF2B5EF4-FFF2-40B4-BE49-F238E27FC236}">
                <a16:creationId xmlns:a16="http://schemas.microsoft.com/office/drawing/2014/main" id="{81B2C32F-3E04-5AD6-676D-D7C7A2EFBEE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9" name="Footer Placeholder 1">
            <a:extLst>
              <a:ext uri="{FF2B5EF4-FFF2-40B4-BE49-F238E27FC236}">
                <a16:creationId xmlns:a16="http://schemas.microsoft.com/office/drawing/2014/main" id="{1EF5D9C5-F4FA-B350-2544-C5BDD1989673}"/>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0" name="Slide Number Placeholder 3">
            <a:extLst>
              <a:ext uri="{FF2B5EF4-FFF2-40B4-BE49-F238E27FC236}">
                <a16:creationId xmlns:a16="http://schemas.microsoft.com/office/drawing/2014/main" id="{B4DE1C66-25F2-9F6E-EB1C-F561BA1B902E}"/>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7934707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4055165" cy="6858000"/>
          </a:xfrm>
          <a:prstGeom prst="rect">
            <a:avLst/>
          </a:prstGeom>
          <a:solidFill>
            <a:schemeClr val="bg2"/>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2" name="Text Placeholder 5">
            <a:extLst>
              <a:ext uri="{FF2B5EF4-FFF2-40B4-BE49-F238E27FC236}">
                <a16:creationId xmlns:a16="http://schemas.microsoft.com/office/drawing/2014/main" id="{7CD46CC2-49FB-CD0F-69D8-008E06FF0297}"/>
              </a:ext>
            </a:extLst>
          </p:cNvPr>
          <p:cNvSpPr>
            <a:spLocks noGrp="1"/>
          </p:cNvSpPr>
          <p:nvPr>
            <p:ph type="body" sz="quarter" idx="14" hasCustomPrompt="1"/>
          </p:nvPr>
        </p:nvSpPr>
        <p:spPr>
          <a:xfrm>
            <a:off x="403456" y="1075532"/>
            <a:ext cx="3218806" cy="549381"/>
          </a:xfrm>
          <a:prstGeom prst="rect">
            <a:avLst/>
          </a:prstGeom>
        </p:spPr>
        <p:txBody>
          <a:bodyPr>
            <a:spAutoFit/>
          </a:bodyPr>
          <a:lstStyle>
            <a:lvl1pPr marL="0" indent="0" algn="l">
              <a:buNone/>
              <a:defRPr sz="3300" b="0">
                <a:solidFill>
                  <a:schemeClr val="tx1"/>
                </a:solidFill>
                <a:latin typeface="+mj-lt"/>
              </a:defRPr>
            </a:lvl1pPr>
          </a:lstStyle>
          <a:p>
            <a:pPr lvl="0"/>
            <a:r>
              <a:rPr lang="en-US"/>
              <a:t>Slide Header</a:t>
            </a:r>
          </a:p>
        </p:txBody>
      </p:sp>
      <p:sp>
        <p:nvSpPr>
          <p:cNvPr id="2" name="Text Placeholder 7">
            <a:extLst>
              <a:ext uri="{FF2B5EF4-FFF2-40B4-BE49-F238E27FC236}">
                <a16:creationId xmlns:a16="http://schemas.microsoft.com/office/drawing/2014/main" id="{DE0B46F7-255F-EC4B-E09B-12602D783926}"/>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solidFill>
                  <a:schemeClr val="tx1"/>
                </a:solidFill>
                <a:latin typeface="+mn-lt"/>
                <a:cs typeface="Arial" panose="020B0604020202020204" pitchFamily="34" charset="0"/>
              </a:defRPr>
            </a:lvl1pPr>
          </a:lstStyle>
          <a:p>
            <a:pPr lvl="0"/>
            <a:r>
              <a:rPr lang="en-US"/>
              <a:t>Text</a:t>
            </a:r>
          </a:p>
        </p:txBody>
      </p:sp>
      <p:pic>
        <p:nvPicPr>
          <p:cNvPr id="8" name="Picture 7" descr="A blue and black logo&#10;&#10;Description automatically generated">
            <a:extLst>
              <a:ext uri="{FF2B5EF4-FFF2-40B4-BE49-F238E27FC236}">
                <a16:creationId xmlns:a16="http://schemas.microsoft.com/office/drawing/2014/main" id="{3BD309E3-54ED-62CB-844F-240E8824CE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9" name="Footer Placeholder 1">
            <a:extLst>
              <a:ext uri="{FF2B5EF4-FFF2-40B4-BE49-F238E27FC236}">
                <a16:creationId xmlns:a16="http://schemas.microsoft.com/office/drawing/2014/main" id="{3F6A91A4-7FB9-E4F3-9FBB-194307E053E5}"/>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0" name="Slide Number Placeholder 3">
            <a:extLst>
              <a:ext uri="{FF2B5EF4-FFF2-40B4-BE49-F238E27FC236}">
                <a16:creationId xmlns:a16="http://schemas.microsoft.com/office/drawing/2014/main" id="{F8530F85-5B65-4BD8-7D94-8D463952CA7C}"/>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21920164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White">
    <p:bg>
      <p:bgPr>
        <a:solidFill>
          <a:srgbClr val="FFFFFF"/>
        </a:solidFill>
        <a:effectLst/>
      </p:bgPr>
    </p:bg>
    <p:spTree>
      <p:nvGrpSpPr>
        <p:cNvPr id="1" name=""/>
        <p:cNvGrpSpPr/>
        <p:nvPr/>
      </p:nvGrpSpPr>
      <p:grpSpPr>
        <a:xfrm>
          <a:off x="0" y="0"/>
          <a:ext cx="0" cy="0"/>
          <a:chOff x="0" y="0"/>
          <a:chExt cx="0" cy="0"/>
        </a:xfrm>
      </p:grpSpPr>
      <p:pic>
        <p:nvPicPr>
          <p:cNvPr id="3" name="Picture 2" descr="A blue and black logo&#10;&#10;Description automatically generated">
            <a:extLst>
              <a:ext uri="{FF2B5EF4-FFF2-40B4-BE49-F238E27FC236}">
                <a16:creationId xmlns:a16="http://schemas.microsoft.com/office/drawing/2014/main" id="{DC5240BD-E8AE-CE95-0D75-E174B6DAF1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4" name="Footer Placeholder 1">
            <a:extLst>
              <a:ext uri="{FF2B5EF4-FFF2-40B4-BE49-F238E27FC236}">
                <a16:creationId xmlns:a16="http://schemas.microsoft.com/office/drawing/2014/main" id="{44ECC562-7B2D-41C5-429D-969E74BE500A}"/>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7" name="Slide Number Placeholder 3">
            <a:extLst>
              <a:ext uri="{FF2B5EF4-FFF2-40B4-BE49-F238E27FC236}">
                <a16:creationId xmlns:a16="http://schemas.microsoft.com/office/drawing/2014/main" id="{2D62488A-C2AF-23F8-8818-B87B3609BCB3}"/>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412956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lack">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userDrawn="1"/>
        </p:nvSpPr>
        <p:spPr>
          <a:xfrm>
            <a:off x="637714" y="637042"/>
            <a:ext cx="10916572" cy="5583917"/>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8" name="Text Placeholder 8">
            <a:extLst>
              <a:ext uri="{FF2B5EF4-FFF2-40B4-BE49-F238E27FC236}">
                <a16:creationId xmlns:a16="http://schemas.microsoft.com/office/drawing/2014/main" id="{005AFD55-40CB-2E5C-B0F0-88953D2AECDC}"/>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bg1"/>
                </a:solidFill>
                <a:latin typeface="+mj-lt"/>
              </a:defRPr>
            </a:lvl1pPr>
          </a:lstStyle>
          <a:p>
            <a:pPr lvl="0"/>
            <a:r>
              <a:rPr lang="en-US"/>
              <a:t>Section break text</a:t>
            </a:r>
          </a:p>
        </p:txBody>
      </p:sp>
      <p:pic>
        <p:nvPicPr>
          <p:cNvPr id="14" name="Picture 13" descr="A blue and black logo&#10;&#10;Description automatically generated">
            <a:extLst>
              <a:ext uri="{FF2B5EF4-FFF2-40B4-BE49-F238E27FC236}">
                <a16:creationId xmlns:a16="http://schemas.microsoft.com/office/drawing/2014/main" id="{2AF6DCE1-244A-9BC2-0E07-4E279E614D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15" name="Footer Placeholder 1">
            <a:extLst>
              <a:ext uri="{FF2B5EF4-FFF2-40B4-BE49-F238E27FC236}">
                <a16:creationId xmlns:a16="http://schemas.microsoft.com/office/drawing/2014/main" id="{F1E55D86-E002-B186-4F17-93EDC5FF2DB6}"/>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6" name="Slide Number Placeholder 3">
            <a:extLst>
              <a:ext uri="{FF2B5EF4-FFF2-40B4-BE49-F238E27FC236}">
                <a16:creationId xmlns:a16="http://schemas.microsoft.com/office/drawing/2014/main" id="{BAC2C2D0-EEEE-4B4C-162C-C9D2E90A6680}"/>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76795718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ank Black">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68CE9E-FD16-A276-A884-60C27E5319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37714" y="6407899"/>
            <a:ext cx="840487" cy="279414"/>
          </a:xfrm>
          <a:prstGeom prst="rect">
            <a:avLst/>
          </a:prstGeom>
        </p:spPr>
      </p:pic>
      <p:sp>
        <p:nvSpPr>
          <p:cNvPr id="2" name="Footer Placeholder 1">
            <a:extLst>
              <a:ext uri="{FF2B5EF4-FFF2-40B4-BE49-F238E27FC236}">
                <a16:creationId xmlns:a16="http://schemas.microsoft.com/office/drawing/2014/main" id="{F978DFFE-BDFE-ECC2-B279-637FB32FC520}"/>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3" name="Slide Number Placeholder 3">
            <a:extLst>
              <a:ext uri="{FF2B5EF4-FFF2-40B4-BE49-F238E27FC236}">
                <a16:creationId xmlns:a16="http://schemas.microsoft.com/office/drawing/2014/main" id="{D67E64D1-C575-2BD3-501A-F72DAFC06CC8}"/>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229671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Gray">
    <p:bg>
      <p:bgPr>
        <a:solidFill>
          <a:srgbClr val="F0EFEB"/>
        </a:solidFill>
        <a:effectLst/>
      </p:bgPr>
    </p:bg>
    <p:spTree>
      <p:nvGrpSpPr>
        <p:cNvPr id="1" name=""/>
        <p:cNvGrpSpPr/>
        <p:nvPr/>
      </p:nvGrpSpPr>
      <p:grpSpPr>
        <a:xfrm>
          <a:off x="0" y="0"/>
          <a:ext cx="0" cy="0"/>
          <a:chOff x="0" y="0"/>
          <a:chExt cx="0" cy="0"/>
        </a:xfrm>
      </p:grpSpPr>
      <p:pic>
        <p:nvPicPr>
          <p:cNvPr id="2" name="Picture 1" descr="A blue and black logo&#10;&#10;Description automatically generated">
            <a:extLst>
              <a:ext uri="{FF2B5EF4-FFF2-40B4-BE49-F238E27FC236}">
                <a16:creationId xmlns:a16="http://schemas.microsoft.com/office/drawing/2014/main" id="{42DC90D6-676F-C8D5-D56A-203F5D09FF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3" name="Footer Placeholder 1">
            <a:extLst>
              <a:ext uri="{FF2B5EF4-FFF2-40B4-BE49-F238E27FC236}">
                <a16:creationId xmlns:a16="http://schemas.microsoft.com/office/drawing/2014/main" id="{5309483D-445B-2F46-C654-364F87AA7FF3}"/>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4" name="Slide Number Placeholder 3">
            <a:extLst>
              <a:ext uri="{FF2B5EF4-FFF2-40B4-BE49-F238E27FC236}">
                <a16:creationId xmlns:a16="http://schemas.microsoft.com/office/drawing/2014/main" id="{081D72EA-C4AE-40AE-6130-8AF301CD3653}"/>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4240693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lank Mint">
    <p:bg>
      <p:bgPr>
        <a:solidFill>
          <a:schemeClr val="bg2"/>
        </a:solidFill>
        <a:effectLst/>
      </p:bgPr>
    </p:bg>
    <p:spTree>
      <p:nvGrpSpPr>
        <p:cNvPr id="1" name=""/>
        <p:cNvGrpSpPr/>
        <p:nvPr/>
      </p:nvGrpSpPr>
      <p:grpSpPr>
        <a:xfrm>
          <a:off x="0" y="0"/>
          <a:ext cx="0" cy="0"/>
          <a:chOff x="0" y="0"/>
          <a:chExt cx="0" cy="0"/>
        </a:xfrm>
      </p:grpSpPr>
      <p:pic>
        <p:nvPicPr>
          <p:cNvPr id="2" name="Picture 1" descr="A blue and black logo&#10;&#10;Description automatically generated">
            <a:extLst>
              <a:ext uri="{FF2B5EF4-FFF2-40B4-BE49-F238E27FC236}">
                <a16:creationId xmlns:a16="http://schemas.microsoft.com/office/drawing/2014/main" id="{EA8D3D38-F6BA-63A4-6BBA-62EA1EBE24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3" name="Footer Placeholder 1">
            <a:extLst>
              <a:ext uri="{FF2B5EF4-FFF2-40B4-BE49-F238E27FC236}">
                <a16:creationId xmlns:a16="http://schemas.microsoft.com/office/drawing/2014/main" id="{5CC58C0D-83E9-74BE-9566-858A694D7E99}"/>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4" name="Slide Number Placeholder 3">
            <a:extLst>
              <a:ext uri="{FF2B5EF4-FFF2-40B4-BE49-F238E27FC236}">
                <a16:creationId xmlns:a16="http://schemas.microsoft.com/office/drawing/2014/main" id="{A69DD797-5EC7-1CE8-05AC-04ED5CC9FC75}"/>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4948462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int Left">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078A392A-CF65-EE48-404B-D9B876E37021}"/>
              </a:ext>
            </a:extLst>
          </p:cNvPr>
          <p:cNvSpPr/>
          <p:nvPr userDrawn="1"/>
        </p:nvSpPr>
        <p:spPr>
          <a:xfrm>
            <a:off x="-45638" y="-7384"/>
            <a:ext cx="2573176" cy="6908487"/>
          </a:xfrm>
          <a:prstGeom prst="rect">
            <a:avLst/>
          </a:prstGeom>
          <a:solidFill>
            <a:srgbClr val="E2EDDD"/>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pic>
        <p:nvPicPr>
          <p:cNvPr id="8" name="Picture 7" descr="A blue and black logo&#10;&#10;Description automatically generated">
            <a:extLst>
              <a:ext uri="{FF2B5EF4-FFF2-40B4-BE49-F238E27FC236}">
                <a16:creationId xmlns:a16="http://schemas.microsoft.com/office/drawing/2014/main" id="{B2D4D4EE-00C9-54BF-554D-407258BC0C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9" name="Footer Placeholder 1">
            <a:extLst>
              <a:ext uri="{FF2B5EF4-FFF2-40B4-BE49-F238E27FC236}">
                <a16:creationId xmlns:a16="http://schemas.microsoft.com/office/drawing/2014/main" id="{53F69DB0-54D8-60A9-CBCD-D451F50EC3DC}"/>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0" name="Slide Number Placeholder 3">
            <a:extLst>
              <a:ext uri="{FF2B5EF4-FFF2-40B4-BE49-F238E27FC236}">
                <a16:creationId xmlns:a16="http://schemas.microsoft.com/office/drawing/2014/main" id="{CFDD4DF5-599E-C8CC-3FE8-AEA113E86B02}"/>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6970639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2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6096000"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07C2FD88-14EB-EE2B-2208-028C705D9BB8}"/>
              </a:ext>
            </a:extLst>
          </p:cNvPr>
          <p:cNvSpPr>
            <a:spLocks noGrp="1"/>
          </p:cNvSpPr>
          <p:nvPr>
            <p:ph type="body" sz="quarter" idx="14" hasCustomPrompt="1"/>
          </p:nvPr>
        </p:nvSpPr>
        <p:spPr>
          <a:xfrm>
            <a:off x="838202" y="1739466"/>
            <a:ext cx="4350024" cy="2308324"/>
          </a:xfrm>
          <a:prstGeom prst="rect">
            <a:avLst/>
          </a:prstGeom>
        </p:spPr>
        <p:txBody>
          <a:bodyPr wrap="square">
            <a:spAutoFit/>
          </a:bodyPr>
          <a:lstStyle>
            <a:lvl1pPr marL="0" indent="0" algn="l">
              <a:buNone/>
              <a:defRPr sz="8000" b="0">
                <a:solidFill>
                  <a:schemeClr val="bg1"/>
                </a:solidFill>
                <a:latin typeface="+mj-lt"/>
              </a:defRPr>
            </a:lvl1pPr>
          </a:lstStyle>
          <a:p>
            <a:pPr lvl="0"/>
            <a:r>
              <a:rPr lang="en-US"/>
              <a:t>Slide Header</a:t>
            </a:r>
          </a:p>
        </p:txBody>
      </p:sp>
      <p:sp>
        <p:nvSpPr>
          <p:cNvPr id="4" name="Text Placeholder 7">
            <a:extLst>
              <a:ext uri="{FF2B5EF4-FFF2-40B4-BE49-F238E27FC236}">
                <a16:creationId xmlns:a16="http://schemas.microsoft.com/office/drawing/2014/main" id="{E88C3477-CCD6-4F7A-F82A-F0601DC26FF0}"/>
              </a:ext>
            </a:extLst>
          </p:cNvPr>
          <p:cNvSpPr>
            <a:spLocks noGrp="1"/>
          </p:cNvSpPr>
          <p:nvPr>
            <p:ph type="body" sz="quarter" idx="13" hasCustomPrompt="1"/>
          </p:nvPr>
        </p:nvSpPr>
        <p:spPr>
          <a:xfrm>
            <a:off x="6934203" y="1320153"/>
            <a:ext cx="4419598" cy="4753760"/>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pic>
        <p:nvPicPr>
          <p:cNvPr id="10" name="Picture 9" descr="A blue and black logo&#10;&#10;Description automatically generated">
            <a:extLst>
              <a:ext uri="{FF2B5EF4-FFF2-40B4-BE49-F238E27FC236}">
                <a16:creationId xmlns:a16="http://schemas.microsoft.com/office/drawing/2014/main" id="{A3BB8DE5-4B2A-B3D6-1326-CC5F8B1259D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2" name="Footer Placeholder 1">
            <a:extLst>
              <a:ext uri="{FF2B5EF4-FFF2-40B4-BE49-F238E27FC236}">
                <a16:creationId xmlns:a16="http://schemas.microsoft.com/office/drawing/2014/main" id="{F683407C-BFB0-FE1F-AF64-A268CA7B79C8}"/>
              </a:ext>
            </a:extLst>
          </p:cNvPr>
          <p:cNvSpPr>
            <a:spLocks noGrp="1"/>
          </p:cNvSpPr>
          <p:nvPr>
            <p:ph type="ftr" sz="quarter" idx="3"/>
          </p:nvPr>
        </p:nvSpPr>
        <p:spPr>
          <a:xfrm>
            <a:off x="6217310" y="6455329"/>
            <a:ext cx="385642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3" name="Slide Number Placeholder 3">
            <a:extLst>
              <a:ext uri="{FF2B5EF4-FFF2-40B4-BE49-F238E27FC236}">
                <a16:creationId xmlns:a16="http://schemas.microsoft.com/office/drawing/2014/main" id="{EDFA8D7E-9E8E-E32E-1ED6-401BCB2374DB}"/>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1922027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2 Righ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6096000" y="1"/>
            <a:ext cx="6096000"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Text Placeholder 5">
            <a:extLst>
              <a:ext uri="{FF2B5EF4-FFF2-40B4-BE49-F238E27FC236}">
                <a16:creationId xmlns:a16="http://schemas.microsoft.com/office/drawing/2014/main" id="{56926DFB-51DB-F24B-0D9E-B11E453D7163}"/>
              </a:ext>
            </a:extLst>
          </p:cNvPr>
          <p:cNvSpPr>
            <a:spLocks noGrp="1"/>
          </p:cNvSpPr>
          <p:nvPr>
            <p:ph type="body" sz="quarter" idx="14" hasCustomPrompt="1"/>
          </p:nvPr>
        </p:nvSpPr>
        <p:spPr>
          <a:xfrm>
            <a:off x="6934202" y="1739466"/>
            <a:ext cx="4350024" cy="2308324"/>
          </a:xfrm>
          <a:prstGeom prst="rect">
            <a:avLst/>
          </a:prstGeom>
        </p:spPr>
        <p:txBody>
          <a:bodyPr wrap="square">
            <a:spAutoFit/>
          </a:bodyPr>
          <a:lstStyle>
            <a:lvl1pPr marL="0" indent="0" algn="l">
              <a:buNone/>
              <a:defRPr sz="8000" b="0">
                <a:solidFill>
                  <a:schemeClr val="bg1"/>
                </a:solidFill>
                <a:latin typeface="+mj-lt"/>
              </a:defRPr>
            </a:lvl1pPr>
          </a:lstStyle>
          <a:p>
            <a:pPr lvl="0"/>
            <a:r>
              <a:rPr lang="en-US"/>
              <a:t>Slide Header</a:t>
            </a:r>
          </a:p>
        </p:txBody>
      </p:sp>
      <p:sp>
        <p:nvSpPr>
          <p:cNvPr id="6" name="Text Placeholder 7">
            <a:extLst>
              <a:ext uri="{FF2B5EF4-FFF2-40B4-BE49-F238E27FC236}">
                <a16:creationId xmlns:a16="http://schemas.microsoft.com/office/drawing/2014/main" id="{B9FB7A1D-8BF0-581B-2D9E-3462FEFD4771}"/>
              </a:ext>
            </a:extLst>
          </p:cNvPr>
          <p:cNvSpPr>
            <a:spLocks noGrp="1"/>
          </p:cNvSpPr>
          <p:nvPr>
            <p:ph type="body" sz="quarter" idx="13" hasCustomPrompt="1"/>
          </p:nvPr>
        </p:nvSpPr>
        <p:spPr>
          <a:xfrm>
            <a:off x="838200" y="1320153"/>
            <a:ext cx="4419598" cy="4669830"/>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pic>
        <p:nvPicPr>
          <p:cNvPr id="8" name="Picture 7" descr="A blue and black logo&#10;&#10;Description automatically generated">
            <a:extLst>
              <a:ext uri="{FF2B5EF4-FFF2-40B4-BE49-F238E27FC236}">
                <a16:creationId xmlns:a16="http://schemas.microsoft.com/office/drawing/2014/main" id="{A0F832F1-E5D2-EAF1-41F3-19D431FB50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9" name="Footer Placeholder 1">
            <a:extLst>
              <a:ext uri="{FF2B5EF4-FFF2-40B4-BE49-F238E27FC236}">
                <a16:creationId xmlns:a16="http://schemas.microsoft.com/office/drawing/2014/main" id="{50762B6E-8742-AF59-625A-3D624DEA1588}"/>
              </a:ext>
            </a:extLst>
          </p:cNvPr>
          <p:cNvSpPr>
            <a:spLocks noGrp="1"/>
          </p:cNvSpPr>
          <p:nvPr>
            <p:ph type="ftr" sz="quarter" idx="3"/>
          </p:nvPr>
        </p:nvSpPr>
        <p:spPr>
          <a:xfrm>
            <a:off x="2134545" y="6455329"/>
            <a:ext cx="3824977"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0" name="Slide Number Placeholder 3">
            <a:extLst>
              <a:ext uri="{FF2B5EF4-FFF2-40B4-BE49-F238E27FC236}">
                <a16:creationId xmlns:a16="http://schemas.microsoft.com/office/drawing/2014/main" id="{D7F0B448-18E8-E63B-17F0-DF1F2D0379BC}"/>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5193849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5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4055165" cy="6858000"/>
          </a:xfrm>
          <a:prstGeom prst="rect">
            <a:avLst/>
          </a:prstGeom>
          <a:solidFill>
            <a:schemeClr val="bg2"/>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4" name="Text Placeholder 7">
            <a:extLst>
              <a:ext uri="{FF2B5EF4-FFF2-40B4-BE49-F238E27FC236}">
                <a16:creationId xmlns:a16="http://schemas.microsoft.com/office/drawing/2014/main" id="{E4258868-9948-A32F-DF79-26BDEB3D520D}"/>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6" name="Title 1">
            <a:extLst>
              <a:ext uri="{FF2B5EF4-FFF2-40B4-BE49-F238E27FC236}">
                <a16:creationId xmlns:a16="http://schemas.microsoft.com/office/drawing/2014/main" id="{16D0A1BA-EECC-3E28-2E93-52CE0A84BF35}"/>
              </a:ext>
            </a:extLst>
          </p:cNvPr>
          <p:cNvSpPr>
            <a:spLocks noGrp="1"/>
          </p:cNvSpPr>
          <p:nvPr>
            <p:ph type="title" hasCustomPrompt="1"/>
          </p:nvPr>
        </p:nvSpPr>
        <p:spPr>
          <a:xfrm>
            <a:off x="418179" y="337994"/>
            <a:ext cx="3218806" cy="891138"/>
          </a:xfrm>
          <a:prstGeom prst="rect">
            <a:avLst/>
          </a:prstGeom>
        </p:spPr>
        <p:txBody>
          <a:bodyPr anchor="b">
            <a:normAutofit/>
          </a:bodyPr>
          <a:lstStyle>
            <a:lvl1pPr>
              <a:lnSpc>
                <a:spcPct val="100000"/>
              </a:lnSpc>
              <a:defRPr sz="2800">
                <a:solidFill>
                  <a:schemeClr val="tx1"/>
                </a:solidFill>
              </a:defRPr>
            </a:lvl1pPr>
          </a:lstStyle>
          <a:p>
            <a:r>
              <a:rPr lang="en-US"/>
              <a:t>Slide Header</a:t>
            </a:r>
          </a:p>
        </p:txBody>
      </p:sp>
      <p:sp>
        <p:nvSpPr>
          <p:cNvPr id="7" name="Text Placeholder 3">
            <a:extLst>
              <a:ext uri="{FF2B5EF4-FFF2-40B4-BE49-F238E27FC236}">
                <a16:creationId xmlns:a16="http://schemas.microsoft.com/office/drawing/2014/main" id="{C26B37D6-E183-AC1F-F887-0314CC0E5CB2}"/>
              </a:ext>
            </a:extLst>
          </p:cNvPr>
          <p:cNvSpPr>
            <a:spLocks noGrp="1"/>
          </p:cNvSpPr>
          <p:nvPr>
            <p:ph type="body" sz="half" idx="2" hasCustomPrompt="1"/>
          </p:nvPr>
        </p:nvSpPr>
        <p:spPr>
          <a:xfrm>
            <a:off x="418179" y="1229132"/>
            <a:ext cx="3218806" cy="5290874"/>
          </a:xfrm>
          <a:prstGeom prst="rect">
            <a:avLst/>
          </a:prstGeom>
        </p:spPr>
        <p:txBody>
          <a:bodyPr>
            <a:normAutofit/>
          </a:bodyPr>
          <a:lstStyle>
            <a:lvl1pPr marL="0" indent="0">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pic>
        <p:nvPicPr>
          <p:cNvPr id="10" name="Picture 9" descr="A blue and black logo&#10;&#10;Description automatically generated">
            <a:extLst>
              <a:ext uri="{FF2B5EF4-FFF2-40B4-BE49-F238E27FC236}">
                <a16:creationId xmlns:a16="http://schemas.microsoft.com/office/drawing/2014/main" id="{A1F977C3-D271-B7EF-2563-C8B06101B4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2" name="Footer Placeholder 1">
            <a:extLst>
              <a:ext uri="{FF2B5EF4-FFF2-40B4-BE49-F238E27FC236}">
                <a16:creationId xmlns:a16="http://schemas.microsoft.com/office/drawing/2014/main" id="{CB80A21B-45AA-A71B-E0A6-74473C3495B1}"/>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3" name="Slide Number Placeholder 3">
            <a:extLst>
              <a:ext uri="{FF2B5EF4-FFF2-40B4-BE49-F238E27FC236}">
                <a16:creationId xmlns:a16="http://schemas.microsoft.com/office/drawing/2014/main" id="{C7292163-48C4-3BFC-264D-790D7CCD0166}"/>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9810242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6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4055165" cy="6858000"/>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4" name="Text Placeholder 7">
            <a:extLst>
              <a:ext uri="{FF2B5EF4-FFF2-40B4-BE49-F238E27FC236}">
                <a16:creationId xmlns:a16="http://schemas.microsoft.com/office/drawing/2014/main" id="{E4258868-9948-A32F-DF79-26BDEB3D520D}"/>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6" name="Title 1">
            <a:extLst>
              <a:ext uri="{FF2B5EF4-FFF2-40B4-BE49-F238E27FC236}">
                <a16:creationId xmlns:a16="http://schemas.microsoft.com/office/drawing/2014/main" id="{16D0A1BA-EECC-3E28-2E93-52CE0A84BF35}"/>
              </a:ext>
            </a:extLst>
          </p:cNvPr>
          <p:cNvSpPr>
            <a:spLocks noGrp="1"/>
          </p:cNvSpPr>
          <p:nvPr>
            <p:ph type="title" hasCustomPrompt="1"/>
          </p:nvPr>
        </p:nvSpPr>
        <p:spPr>
          <a:xfrm>
            <a:off x="418179" y="337994"/>
            <a:ext cx="3218806" cy="891138"/>
          </a:xfrm>
          <a:prstGeom prst="rect">
            <a:avLst/>
          </a:prstGeom>
        </p:spPr>
        <p:txBody>
          <a:bodyPr anchor="b">
            <a:normAutofit/>
          </a:bodyPr>
          <a:lstStyle>
            <a:lvl1pPr>
              <a:lnSpc>
                <a:spcPct val="100000"/>
              </a:lnSpc>
              <a:defRPr sz="2800">
                <a:solidFill>
                  <a:schemeClr val="tx1"/>
                </a:solidFill>
              </a:defRPr>
            </a:lvl1pPr>
          </a:lstStyle>
          <a:p>
            <a:r>
              <a:rPr lang="en-US"/>
              <a:t>Slide Header</a:t>
            </a:r>
          </a:p>
        </p:txBody>
      </p:sp>
      <p:sp>
        <p:nvSpPr>
          <p:cNvPr id="7" name="Text Placeholder 3">
            <a:extLst>
              <a:ext uri="{FF2B5EF4-FFF2-40B4-BE49-F238E27FC236}">
                <a16:creationId xmlns:a16="http://schemas.microsoft.com/office/drawing/2014/main" id="{C26B37D6-E183-AC1F-F887-0314CC0E5CB2}"/>
              </a:ext>
            </a:extLst>
          </p:cNvPr>
          <p:cNvSpPr>
            <a:spLocks noGrp="1"/>
          </p:cNvSpPr>
          <p:nvPr>
            <p:ph type="body" sz="half" idx="2" hasCustomPrompt="1"/>
          </p:nvPr>
        </p:nvSpPr>
        <p:spPr>
          <a:xfrm>
            <a:off x="418179" y="1229132"/>
            <a:ext cx="3218806" cy="5290874"/>
          </a:xfrm>
          <a:prstGeom prst="rect">
            <a:avLst/>
          </a:prstGeom>
        </p:spPr>
        <p:txBody>
          <a:bodyPr>
            <a:normAutofit/>
          </a:bodyPr>
          <a:lstStyle>
            <a:lvl1pPr marL="0" indent="0">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pic>
        <p:nvPicPr>
          <p:cNvPr id="10" name="Picture 9" descr="A blue and black logo&#10;&#10;Description automatically generated">
            <a:extLst>
              <a:ext uri="{FF2B5EF4-FFF2-40B4-BE49-F238E27FC236}">
                <a16:creationId xmlns:a16="http://schemas.microsoft.com/office/drawing/2014/main" id="{733200E2-261C-658E-30D6-EA47934109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2" name="Footer Placeholder 1">
            <a:extLst>
              <a:ext uri="{FF2B5EF4-FFF2-40B4-BE49-F238E27FC236}">
                <a16:creationId xmlns:a16="http://schemas.microsoft.com/office/drawing/2014/main" id="{F2607087-B907-FC57-B7D8-555D35C6D95B}"/>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3" name="Slide Number Placeholder 3">
            <a:extLst>
              <a:ext uri="{FF2B5EF4-FFF2-40B4-BE49-F238E27FC236}">
                <a16:creationId xmlns:a16="http://schemas.microsoft.com/office/drawing/2014/main" id="{FB8BE14C-E278-7729-D4DE-3975A19F9784}"/>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7966853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7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4055165" cy="6858000"/>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4" name="Text Placeholder 7">
            <a:extLst>
              <a:ext uri="{FF2B5EF4-FFF2-40B4-BE49-F238E27FC236}">
                <a16:creationId xmlns:a16="http://schemas.microsoft.com/office/drawing/2014/main" id="{E4258868-9948-A32F-DF79-26BDEB3D520D}"/>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6" name="Title 1">
            <a:extLst>
              <a:ext uri="{FF2B5EF4-FFF2-40B4-BE49-F238E27FC236}">
                <a16:creationId xmlns:a16="http://schemas.microsoft.com/office/drawing/2014/main" id="{16D0A1BA-EECC-3E28-2E93-52CE0A84BF35}"/>
              </a:ext>
            </a:extLst>
          </p:cNvPr>
          <p:cNvSpPr>
            <a:spLocks noGrp="1"/>
          </p:cNvSpPr>
          <p:nvPr>
            <p:ph type="title" hasCustomPrompt="1"/>
          </p:nvPr>
        </p:nvSpPr>
        <p:spPr>
          <a:xfrm>
            <a:off x="418179" y="337994"/>
            <a:ext cx="3218806" cy="891138"/>
          </a:xfrm>
          <a:prstGeom prst="rect">
            <a:avLst/>
          </a:prstGeom>
        </p:spPr>
        <p:txBody>
          <a:bodyPr anchor="b">
            <a:normAutofit/>
          </a:bodyPr>
          <a:lstStyle>
            <a:lvl1pPr>
              <a:lnSpc>
                <a:spcPct val="100000"/>
              </a:lnSpc>
              <a:defRPr sz="2800">
                <a:solidFill>
                  <a:schemeClr val="tx1"/>
                </a:solidFill>
              </a:defRPr>
            </a:lvl1pPr>
          </a:lstStyle>
          <a:p>
            <a:r>
              <a:rPr lang="en-US"/>
              <a:t>Slide Header</a:t>
            </a:r>
          </a:p>
        </p:txBody>
      </p:sp>
      <p:sp>
        <p:nvSpPr>
          <p:cNvPr id="7" name="Text Placeholder 3">
            <a:extLst>
              <a:ext uri="{FF2B5EF4-FFF2-40B4-BE49-F238E27FC236}">
                <a16:creationId xmlns:a16="http://schemas.microsoft.com/office/drawing/2014/main" id="{C26B37D6-E183-AC1F-F887-0314CC0E5CB2}"/>
              </a:ext>
            </a:extLst>
          </p:cNvPr>
          <p:cNvSpPr>
            <a:spLocks noGrp="1"/>
          </p:cNvSpPr>
          <p:nvPr>
            <p:ph type="body" sz="half" idx="2" hasCustomPrompt="1"/>
          </p:nvPr>
        </p:nvSpPr>
        <p:spPr>
          <a:xfrm>
            <a:off x="418179" y="1229132"/>
            <a:ext cx="3218806" cy="5290874"/>
          </a:xfrm>
          <a:prstGeom prst="rect">
            <a:avLst/>
          </a:prstGeom>
        </p:spPr>
        <p:txBody>
          <a:bodyPr>
            <a:normAutofit/>
          </a:bodyPr>
          <a:lstStyle>
            <a:lvl1pPr marL="0" indent="0">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pic>
        <p:nvPicPr>
          <p:cNvPr id="13" name="Picture 12" descr="A blue and black logo&#10;&#10;Description automatically generated">
            <a:extLst>
              <a:ext uri="{FF2B5EF4-FFF2-40B4-BE49-F238E27FC236}">
                <a16:creationId xmlns:a16="http://schemas.microsoft.com/office/drawing/2014/main" id="{0ABF12BD-9B91-106E-54DF-9859876A79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4" name="Footer Placeholder 1">
            <a:extLst>
              <a:ext uri="{FF2B5EF4-FFF2-40B4-BE49-F238E27FC236}">
                <a16:creationId xmlns:a16="http://schemas.microsoft.com/office/drawing/2014/main" id="{597731E0-C01D-DE2D-3A28-270F84424682}"/>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5" name="Slide Number Placeholder 3">
            <a:extLst>
              <a:ext uri="{FF2B5EF4-FFF2-40B4-BE49-F238E27FC236}">
                <a16:creationId xmlns:a16="http://schemas.microsoft.com/office/drawing/2014/main" id="{0593B412-EB4A-2F95-37A2-93D2E40D31D6}"/>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9232119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1/3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0" y="1"/>
            <a:ext cx="4055165"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4" name="Text Placeholder 7">
            <a:extLst>
              <a:ext uri="{FF2B5EF4-FFF2-40B4-BE49-F238E27FC236}">
                <a16:creationId xmlns:a16="http://schemas.microsoft.com/office/drawing/2014/main" id="{E4258868-9948-A32F-DF79-26BDEB3D520D}"/>
              </a:ext>
            </a:extLst>
          </p:cNvPr>
          <p:cNvSpPr>
            <a:spLocks noGrp="1"/>
          </p:cNvSpPr>
          <p:nvPr>
            <p:ph type="body" sz="quarter" idx="13" hasCustomPrompt="1"/>
          </p:nvPr>
        </p:nvSpPr>
        <p:spPr>
          <a:xfrm>
            <a:off x="4794361" y="1077638"/>
            <a:ext cx="6559437" cy="5119962"/>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6" name="Title 1">
            <a:extLst>
              <a:ext uri="{FF2B5EF4-FFF2-40B4-BE49-F238E27FC236}">
                <a16:creationId xmlns:a16="http://schemas.microsoft.com/office/drawing/2014/main" id="{16D0A1BA-EECC-3E28-2E93-52CE0A84BF35}"/>
              </a:ext>
            </a:extLst>
          </p:cNvPr>
          <p:cNvSpPr>
            <a:spLocks noGrp="1"/>
          </p:cNvSpPr>
          <p:nvPr>
            <p:ph type="title" hasCustomPrompt="1"/>
          </p:nvPr>
        </p:nvSpPr>
        <p:spPr>
          <a:xfrm>
            <a:off x="418179" y="337994"/>
            <a:ext cx="3218806" cy="891138"/>
          </a:xfrm>
          <a:prstGeom prst="rect">
            <a:avLst/>
          </a:prstGeom>
        </p:spPr>
        <p:txBody>
          <a:bodyPr anchor="b">
            <a:normAutofit/>
          </a:bodyPr>
          <a:lstStyle>
            <a:lvl1pPr>
              <a:lnSpc>
                <a:spcPct val="100000"/>
              </a:lnSpc>
              <a:defRPr sz="2800">
                <a:solidFill>
                  <a:schemeClr val="bg1"/>
                </a:solidFill>
              </a:defRPr>
            </a:lvl1pPr>
          </a:lstStyle>
          <a:p>
            <a:r>
              <a:rPr lang="en-US"/>
              <a:t>Slide Header</a:t>
            </a:r>
          </a:p>
        </p:txBody>
      </p:sp>
      <p:sp>
        <p:nvSpPr>
          <p:cNvPr id="7" name="Text Placeholder 3">
            <a:extLst>
              <a:ext uri="{FF2B5EF4-FFF2-40B4-BE49-F238E27FC236}">
                <a16:creationId xmlns:a16="http://schemas.microsoft.com/office/drawing/2014/main" id="{C26B37D6-E183-AC1F-F887-0314CC0E5CB2}"/>
              </a:ext>
            </a:extLst>
          </p:cNvPr>
          <p:cNvSpPr>
            <a:spLocks noGrp="1"/>
          </p:cNvSpPr>
          <p:nvPr>
            <p:ph type="body" sz="half" idx="2" hasCustomPrompt="1"/>
          </p:nvPr>
        </p:nvSpPr>
        <p:spPr>
          <a:xfrm>
            <a:off x="418179" y="1229132"/>
            <a:ext cx="3218806" cy="5290874"/>
          </a:xfrm>
          <a:prstGeom prst="rect">
            <a:avLst/>
          </a:prstGeom>
        </p:spPr>
        <p:txBody>
          <a:bodyPr>
            <a:normAutofit/>
          </a:bodyPr>
          <a:lstStyle>
            <a:lvl1pPr marL="0" indent="0">
              <a:buNone/>
              <a:defRPr sz="20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pic>
        <p:nvPicPr>
          <p:cNvPr id="14" name="Picture 13" descr="A blue and black logo&#10;&#10;Description automatically generated">
            <a:extLst>
              <a:ext uri="{FF2B5EF4-FFF2-40B4-BE49-F238E27FC236}">
                <a16:creationId xmlns:a16="http://schemas.microsoft.com/office/drawing/2014/main" id="{E9CC7899-3137-1809-5865-B7C5F60386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5" name="Footer Placeholder 1">
            <a:extLst>
              <a:ext uri="{FF2B5EF4-FFF2-40B4-BE49-F238E27FC236}">
                <a16:creationId xmlns:a16="http://schemas.microsoft.com/office/drawing/2014/main" id="{F89A9C59-844E-E4E1-8763-EA5B4BF75C9D}"/>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6" name="Slide Number Placeholder 3">
            <a:extLst>
              <a:ext uri="{FF2B5EF4-FFF2-40B4-BE49-F238E27FC236}">
                <a16:creationId xmlns:a16="http://schemas.microsoft.com/office/drawing/2014/main" id="{2FF8D095-4D13-3C02-0A95-892C7237784E}"/>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86338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Pink">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B790C369-100A-91A2-F432-BD1A60221884}"/>
              </a:ext>
            </a:extLst>
          </p:cNvPr>
          <p:cNvSpPr/>
          <p:nvPr userDrawn="1"/>
        </p:nvSpPr>
        <p:spPr>
          <a:xfrm>
            <a:off x="637714" y="637042"/>
            <a:ext cx="10916572" cy="5583917"/>
          </a:xfrm>
          <a:prstGeom prst="rect">
            <a:avLst/>
          </a:prstGeom>
          <a:solidFill>
            <a:schemeClr val="accent4"/>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2" name="Text Placeholder 8">
            <a:extLst>
              <a:ext uri="{FF2B5EF4-FFF2-40B4-BE49-F238E27FC236}">
                <a16:creationId xmlns:a16="http://schemas.microsoft.com/office/drawing/2014/main" id="{BA2A40B0-0B25-D186-7136-7848C2C47288}"/>
              </a:ext>
            </a:extLst>
          </p:cNvPr>
          <p:cNvSpPr>
            <a:spLocks noGrp="1"/>
          </p:cNvSpPr>
          <p:nvPr>
            <p:ph type="body" sz="quarter" idx="12" hasCustomPrompt="1"/>
          </p:nvPr>
        </p:nvSpPr>
        <p:spPr>
          <a:xfrm>
            <a:off x="3352800" y="3044279"/>
            <a:ext cx="5486400" cy="769441"/>
          </a:xfrm>
          <a:prstGeom prst="rect">
            <a:avLst/>
          </a:prstGeom>
        </p:spPr>
        <p:txBody>
          <a:bodyPr anchor="ctr">
            <a:spAutoFit/>
          </a:bodyPr>
          <a:lstStyle>
            <a:lvl1pPr marL="0" indent="0" algn="ctr">
              <a:buNone/>
              <a:defRPr sz="4400" b="0" i="0">
                <a:solidFill>
                  <a:schemeClr val="bg1"/>
                </a:solidFill>
                <a:latin typeface="+mj-lt"/>
              </a:defRPr>
            </a:lvl1pPr>
          </a:lstStyle>
          <a:p>
            <a:pPr lvl="0"/>
            <a:r>
              <a:rPr lang="en-US"/>
              <a:t>Section break text</a:t>
            </a:r>
          </a:p>
        </p:txBody>
      </p:sp>
      <p:pic>
        <p:nvPicPr>
          <p:cNvPr id="9" name="Picture 8" descr="A blue and black logo&#10;&#10;Description automatically generated">
            <a:extLst>
              <a:ext uri="{FF2B5EF4-FFF2-40B4-BE49-F238E27FC236}">
                <a16:creationId xmlns:a16="http://schemas.microsoft.com/office/drawing/2014/main" id="{0A42BFBF-CE61-55CC-52FA-8D218D672B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10" name="Footer Placeholder 1">
            <a:extLst>
              <a:ext uri="{FF2B5EF4-FFF2-40B4-BE49-F238E27FC236}">
                <a16:creationId xmlns:a16="http://schemas.microsoft.com/office/drawing/2014/main" id="{BF7212B7-8736-D585-705E-DBB4FC3545A9}"/>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1" name="Slide Number Placeholder 3">
            <a:extLst>
              <a:ext uri="{FF2B5EF4-FFF2-40B4-BE49-F238E27FC236}">
                <a16:creationId xmlns:a16="http://schemas.microsoft.com/office/drawing/2014/main" id="{6B5030E1-C7F9-5DFA-CEA7-B2D589C56B17}"/>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21081266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1/3 Righ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8136835" y="0"/>
            <a:ext cx="4055165" cy="6858000"/>
          </a:xfrm>
          <a:prstGeom prst="rect">
            <a:avLst/>
          </a:prstGeom>
          <a:solidFill>
            <a:schemeClr val="bg2"/>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4" name="Text Placeholder 7">
            <a:extLst>
              <a:ext uri="{FF2B5EF4-FFF2-40B4-BE49-F238E27FC236}">
                <a16:creationId xmlns:a16="http://schemas.microsoft.com/office/drawing/2014/main" id="{4B15659C-C6DD-EB61-BFD0-D0BBEF8C88F9}"/>
              </a:ext>
            </a:extLst>
          </p:cNvPr>
          <p:cNvSpPr>
            <a:spLocks noGrp="1"/>
          </p:cNvSpPr>
          <p:nvPr>
            <p:ph type="body" sz="quarter" idx="13" hasCustomPrompt="1"/>
          </p:nvPr>
        </p:nvSpPr>
        <p:spPr>
          <a:xfrm>
            <a:off x="838200" y="1077637"/>
            <a:ext cx="6559437" cy="5179229"/>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12" name="Title 1">
            <a:extLst>
              <a:ext uri="{FF2B5EF4-FFF2-40B4-BE49-F238E27FC236}">
                <a16:creationId xmlns:a16="http://schemas.microsoft.com/office/drawing/2014/main" id="{156E0D01-585A-B00A-F0B0-82C922150E01}"/>
              </a:ext>
            </a:extLst>
          </p:cNvPr>
          <p:cNvSpPr>
            <a:spLocks noGrp="1"/>
          </p:cNvSpPr>
          <p:nvPr>
            <p:ph type="title" hasCustomPrompt="1"/>
          </p:nvPr>
        </p:nvSpPr>
        <p:spPr>
          <a:xfrm>
            <a:off x="8555014" y="337994"/>
            <a:ext cx="3218806" cy="891138"/>
          </a:xfrm>
          <a:prstGeom prst="rect">
            <a:avLst/>
          </a:prstGeom>
        </p:spPr>
        <p:txBody>
          <a:bodyPr anchor="b">
            <a:normAutofit/>
          </a:bodyPr>
          <a:lstStyle>
            <a:lvl1pPr>
              <a:lnSpc>
                <a:spcPct val="100000"/>
              </a:lnSpc>
              <a:defRPr sz="2800">
                <a:solidFill>
                  <a:schemeClr val="tx1"/>
                </a:solidFill>
              </a:defRPr>
            </a:lvl1pPr>
          </a:lstStyle>
          <a:p>
            <a:r>
              <a:rPr lang="en-US"/>
              <a:t>Slide Header</a:t>
            </a:r>
          </a:p>
        </p:txBody>
      </p:sp>
      <p:sp>
        <p:nvSpPr>
          <p:cNvPr id="13" name="Text Placeholder 3">
            <a:extLst>
              <a:ext uri="{FF2B5EF4-FFF2-40B4-BE49-F238E27FC236}">
                <a16:creationId xmlns:a16="http://schemas.microsoft.com/office/drawing/2014/main" id="{648DE71A-A3D0-2BBD-4729-8ED5545B7864}"/>
              </a:ext>
            </a:extLst>
          </p:cNvPr>
          <p:cNvSpPr>
            <a:spLocks noGrp="1"/>
          </p:cNvSpPr>
          <p:nvPr>
            <p:ph type="body" sz="half" idx="2" hasCustomPrompt="1"/>
          </p:nvPr>
        </p:nvSpPr>
        <p:spPr>
          <a:xfrm>
            <a:off x="8555014" y="1229132"/>
            <a:ext cx="3218806" cy="5290874"/>
          </a:xfrm>
          <a:prstGeom prst="rect">
            <a:avLst/>
          </a:prstGeom>
        </p:spPr>
        <p:txBody>
          <a:bodyPr>
            <a:normAutofit/>
          </a:bodyPr>
          <a:lstStyle>
            <a:lvl1pPr marL="0" indent="0">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pic>
        <p:nvPicPr>
          <p:cNvPr id="2" name="Picture 1" descr="A blue and black logo&#10;&#10;Description automatically generated">
            <a:extLst>
              <a:ext uri="{FF2B5EF4-FFF2-40B4-BE49-F238E27FC236}">
                <a16:creationId xmlns:a16="http://schemas.microsoft.com/office/drawing/2014/main" id="{2E4EEBF0-1C6E-4AE2-5CC4-365CCAB0B5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3" name="Footer Placeholder 1">
            <a:extLst>
              <a:ext uri="{FF2B5EF4-FFF2-40B4-BE49-F238E27FC236}">
                <a16:creationId xmlns:a16="http://schemas.microsoft.com/office/drawing/2014/main" id="{773513BA-94C3-2E20-640A-EA50E8707468}"/>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7" name="Slide Number Placeholder 3">
            <a:extLst>
              <a:ext uri="{FF2B5EF4-FFF2-40B4-BE49-F238E27FC236}">
                <a16:creationId xmlns:a16="http://schemas.microsoft.com/office/drawing/2014/main" id="{7AA72298-79EE-9C78-CDD0-973F3F4F0322}"/>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6196980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1/3 Righ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8136835" y="0"/>
            <a:ext cx="4055165" cy="6858000"/>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4" name="Text Placeholder 7">
            <a:extLst>
              <a:ext uri="{FF2B5EF4-FFF2-40B4-BE49-F238E27FC236}">
                <a16:creationId xmlns:a16="http://schemas.microsoft.com/office/drawing/2014/main" id="{4B15659C-C6DD-EB61-BFD0-D0BBEF8C88F9}"/>
              </a:ext>
            </a:extLst>
          </p:cNvPr>
          <p:cNvSpPr>
            <a:spLocks noGrp="1"/>
          </p:cNvSpPr>
          <p:nvPr>
            <p:ph type="body" sz="quarter" idx="13" hasCustomPrompt="1"/>
          </p:nvPr>
        </p:nvSpPr>
        <p:spPr>
          <a:xfrm>
            <a:off x="838200" y="1077637"/>
            <a:ext cx="6559437" cy="5179229"/>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12" name="Title 1">
            <a:extLst>
              <a:ext uri="{FF2B5EF4-FFF2-40B4-BE49-F238E27FC236}">
                <a16:creationId xmlns:a16="http://schemas.microsoft.com/office/drawing/2014/main" id="{156E0D01-585A-B00A-F0B0-82C922150E01}"/>
              </a:ext>
            </a:extLst>
          </p:cNvPr>
          <p:cNvSpPr>
            <a:spLocks noGrp="1"/>
          </p:cNvSpPr>
          <p:nvPr>
            <p:ph type="title" hasCustomPrompt="1"/>
          </p:nvPr>
        </p:nvSpPr>
        <p:spPr>
          <a:xfrm>
            <a:off x="8555014" y="337994"/>
            <a:ext cx="3218806" cy="891138"/>
          </a:xfrm>
          <a:prstGeom prst="rect">
            <a:avLst/>
          </a:prstGeom>
        </p:spPr>
        <p:txBody>
          <a:bodyPr anchor="b">
            <a:normAutofit/>
          </a:bodyPr>
          <a:lstStyle>
            <a:lvl1pPr>
              <a:lnSpc>
                <a:spcPct val="100000"/>
              </a:lnSpc>
              <a:defRPr sz="2800">
                <a:solidFill>
                  <a:schemeClr val="tx1"/>
                </a:solidFill>
              </a:defRPr>
            </a:lvl1pPr>
          </a:lstStyle>
          <a:p>
            <a:r>
              <a:rPr lang="en-US"/>
              <a:t>Slide Header</a:t>
            </a:r>
          </a:p>
        </p:txBody>
      </p:sp>
      <p:sp>
        <p:nvSpPr>
          <p:cNvPr id="13" name="Text Placeholder 3">
            <a:extLst>
              <a:ext uri="{FF2B5EF4-FFF2-40B4-BE49-F238E27FC236}">
                <a16:creationId xmlns:a16="http://schemas.microsoft.com/office/drawing/2014/main" id="{648DE71A-A3D0-2BBD-4729-8ED5545B7864}"/>
              </a:ext>
            </a:extLst>
          </p:cNvPr>
          <p:cNvSpPr>
            <a:spLocks noGrp="1"/>
          </p:cNvSpPr>
          <p:nvPr>
            <p:ph type="body" sz="half" idx="2" hasCustomPrompt="1"/>
          </p:nvPr>
        </p:nvSpPr>
        <p:spPr>
          <a:xfrm>
            <a:off x="8555014" y="1229132"/>
            <a:ext cx="3218806" cy="5290874"/>
          </a:xfrm>
          <a:prstGeom prst="rect">
            <a:avLst/>
          </a:prstGeom>
        </p:spPr>
        <p:txBody>
          <a:bodyPr>
            <a:normAutofit/>
          </a:bodyPr>
          <a:lstStyle>
            <a:lvl1pPr marL="0" indent="0">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pic>
        <p:nvPicPr>
          <p:cNvPr id="2" name="Picture 1" descr="A blue and black logo&#10;&#10;Description automatically generated">
            <a:extLst>
              <a:ext uri="{FF2B5EF4-FFF2-40B4-BE49-F238E27FC236}">
                <a16:creationId xmlns:a16="http://schemas.microsoft.com/office/drawing/2014/main" id="{9D0F1B25-720F-1909-8D3D-EACC24B113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3" name="Footer Placeholder 1">
            <a:extLst>
              <a:ext uri="{FF2B5EF4-FFF2-40B4-BE49-F238E27FC236}">
                <a16:creationId xmlns:a16="http://schemas.microsoft.com/office/drawing/2014/main" id="{F5935506-FB5B-7DC9-7925-87E7BA892CF5}"/>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7" name="Slide Number Placeholder 3">
            <a:extLst>
              <a:ext uri="{FF2B5EF4-FFF2-40B4-BE49-F238E27FC236}">
                <a16:creationId xmlns:a16="http://schemas.microsoft.com/office/drawing/2014/main" id="{126CDDEA-B610-D0DF-A688-A8ED2DEFA65C}"/>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5676476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3_1/3 Righ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8136835" y="0"/>
            <a:ext cx="4055165" cy="6858000"/>
          </a:xfrm>
          <a:prstGeom prst="rect">
            <a:avLst/>
          </a:prstGeom>
          <a:solidFill>
            <a:srgbClr val="F0EFEB"/>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4" name="Text Placeholder 7">
            <a:extLst>
              <a:ext uri="{FF2B5EF4-FFF2-40B4-BE49-F238E27FC236}">
                <a16:creationId xmlns:a16="http://schemas.microsoft.com/office/drawing/2014/main" id="{4B15659C-C6DD-EB61-BFD0-D0BBEF8C88F9}"/>
              </a:ext>
            </a:extLst>
          </p:cNvPr>
          <p:cNvSpPr>
            <a:spLocks noGrp="1"/>
          </p:cNvSpPr>
          <p:nvPr>
            <p:ph type="body" sz="quarter" idx="13" hasCustomPrompt="1"/>
          </p:nvPr>
        </p:nvSpPr>
        <p:spPr>
          <a:xfrm>
            <a:off x="838200" y="1077637"/>
            <a:ext cx="6559437" cy="5179229"/>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12" name="Title 1">
            <a:extLst>
              <a:ext uri="{FF2B5EF4-FFF2-40B4-BE49-F238E27FC236}">
                <a16:creationId xmlns:a16="http://schemas.microsoft.com/office/drawing/2014/main" id="{156E0D01-585A-B00A-F0B0-82C922150E01}"/>
              </a:ext>
            </a:extLst>
          </p:cNvPr>
          <p:cNvSpPr>
            <a:spLocks noGrp="1"/>
          </p:cNvSpPr>
          <p:nvPr>
            <p:ph type="title" hasCustomPrompt="1"/>
          </p:nvPr>
        </p:nvSpPr>
        <p:spPr>
          <a:xfrm>
            <a:off x="8555014" y="337994"/>
            <a:ext cx="3218806" cy="891138"/>
          </a:xfrm>
          <a:prstGeom prst="rect">
            <a:avLst/>
          </a:prstGeom>
        </p:spPr>
        <p:txBody>
          <a:bodyPr anchor="b">
            <a:normAutofit/>
          </a:bodyPr>
          <a:lstStyle>
            <a:lvl1pPr>
              <a:lnSpc>
                <a:spcPct val="100000"/>
              </a:lnSpc>
              <a:defRPr sz="2800">
                <a:solidFill>
                  <a:schemeClr val="tx1"/>
                </a:solidFill>
              </a:defRPr>
            </a:lvl1pPr>
          </a:lstStyle>
          <a:p>
            <a:r>
              <a:rPr lang="en-US"/>
              <a:t>Slide Header</a:t>
            </a:r>
          </a:p>
        </p:txBody>
      </p:sp>
      <p:sp>
        <p:nvSpPr>
          <p:cNvPr id="13" name="Text Placeholder 3">
            <a:extLst>
              <a:ext uri="{FF2B5EF4-FFF2-40B4-BE49-F238E27FC236}">
                <a16:creationId xmlns:a16="http://schemas.microsoft.com/office/drawing/2014/main" id="{648DE71A-A3D0-2BBD-4729-8ED5545B7864}"/>
              </a:ext>
            </a:extLst>
          </p:cNvPr>
          <p:cNvSpPr>
            <a:spLocks noGrp="1"/>
          </p:cNvSpPr>
          <p:nvPr>
            <p:ph type="body" sz="half" idx="2" hasCustomPrompt="1"/>
          </p:nvPr>
        </p:nvSpPr>
        <p:spPr>
          <a:xfrm>
            <a:off x="8555014" y="1229132"/>
            <a:ext cx="3218806" cy="5290874"/>
          </a:xfrm>
          <a:prstGeom prst="rect">
            <a:avLst/>
          </a:prstGeom>
        </p:spPr>
        <p:txBody>
          <a:bodyPr>
            <a:normAutofit/>
          </a:bodyPr>
          <a:lstStyle>
            <a:lvl1pPr marL="0" indent="0">
              <a:buNone/>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pic>
        <p:nvPicPr>
          <p:cNvPr id="2" name="Picture 1" descr="A blue and black logo&#10;&#10;Description automatically generated">
            <a:extLst>
              <a:ext uri="{FF2B5EF4-FFF2-40B4-BE49-F238E27FC236}">
                <a16:creationId xmlns:a16="http://schemas.microsoft.com/office/drawing/2014/main" id="{86CD4579-1C4C-0F35-74FF-3B7D9B9C81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3" name="Footer Placeholder 1">
            <a:extLst>
              <a:ext uri="{FF2B5EF4-FFF2-40B4-BE49-F238E27FC236}">
                <a16:creationId xmlns:a16="http://schemas.microsoft.com/office/drawing/2014/main" id="{845B5CFA-9FC8-93DA-786B-22E8208E4329}"/>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7" name="Slide Number Placeholder 3">
            <a:extLst>
              <a:ext uri="{FF2B5EF4-FFF2-40B4-BE49-F238E27FC236}">
                <a16:creationId xmlns:a16="http://schemas.microsoft.com/office/drawing/2014/main" id="{22F1D672-D360-237C-D430-E52A3B422FA3}"/>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7672540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3 Righ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8136835" y="0"/>
            <a:ext cx="4055165"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4" name="Text Placeholder 7">
            <a:extLst>
              <a:ext uri="{FF2B5EF4-FFF2-40B4-BE49-F238E27FC236}">
                <a16:creationId xmlns:a16="http://schemas.microsoft.com/office/drawing/2014/main" id="{4B15659C-C6DD-EB61-BFD0-D0BBEF8C88F9}"/>
              </a:ext>
            </a:extLst>
          </p:cNvPr>
          <p:cNvSpPr>
            <a:spLocks noGrp="1"/>
          </p:cNvSpPr>
          <p:nvPr>
            <p:ph type="body" sz="quarter" idx="13" hasCustomPrompt="1"/>
          </p:nvPr>
        </p:nvSpPr>
        <p:spPr>
          <a:xfrm>
            <a:off x="838200" y="1077637"/>
            <a:ext cx="6559437" cy="5179229"/>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sp>
        <p:nvSpPr>
          <p:cNvPr id="12" name="Title 1">
            <a:extLst>
              <a:ext uri="{FF2B5EF4-FFF2-40B4-BE49-F238E27FC236}">
                <a16:creationId xmlns:a16="http://schemas.microsoft.com/office/drawing/2014/main" id="{156E0D01-585A-B00A-F0B0-82C922150E01}"/>
              </a:ext>
            </a:extLst>
          </p:cNvPr>
          <p:cNvSpPr>
            <a:spLocks noGrp="1"/>
          </p:cNvSpPr>
          <p:nvPr>
            <p:ph type="title" hasCustomPrompt="1"/>
          </p:nvPr>
        </p:nvSpPr>
        <p:spPr>
          <a:xfrm>
            <a:off x="8555014" y="337994"/>
            <a:ext cx="3218806" cy="891138"/>
          </a:xfrm>
          <a:prstGeom prst="rect">
            <a:avLst/>
          </a:prstGeom>
        </p:spPr>
        <p:txBody>
          <a:bodyPr anchor="b">
            <a:normAutofit/>
          </a:bodyPr>
          <a:lstStyle>
            <a:lvl1pPr>
              <a:lnSpc>
                <a:spcPct val="100000"/>
              </a:lnSpc>
              <a:defRPr sz="2800">
                <a:solidFill>
                  <a:schemeClr val="bg1"/>
                </a:solidFill>
              </a:defRPr>
            </a:lvl1pPr>
          </a:lstStyle>
          <a:p>
            <a:r>
              <a:rPr lang="en-US"/>
              <a:t>Slide Header</a:t>
            </a:r>
          </a:p>
        </p:txBody>
      </p:sp>
      <p:sp>
        <p:nvSpPr>
          <p:cNvPr id="13" name="Text Placeholder 3">
            <a:extLst>
              <a:ext uri="{FF2B5EF4-FFF2-40B4-BE49-F238E27FC236}">
                <a16:creationId xmlns:a16="http://schemas.microsoft.com/office/drawing/2014/main" id="{648DE71A-A3D0-2BBD-4729-8ED5545B7864}"/>
              </a:ext>
            </a:extLst>
          </p:cNvPr>
          <p:cNvSpPr>
            <a:spLocks noGrp="1"/>
          </p:cNvSpPr>
          <p:nvPr>
            <p:ph type="body" sz="half" idx="2" hasCustomPrompt="1"/>
          </p:nvPr>
        </p:nvSpPr>
        <p:spPr>
          <a:xfrm>
            <a:off x="8555014" y="1229132"/>
            <a:ext cx="3218806" cy="5290874"/>
          </a:xfrm>
          <a:prstGeom prst="rect">
            <a:avLst/>
          </a:prstGeom>
        </p:spPr>
        <p:txBody>
          <a:bodyPr>
            <a:normAutofit/>
          </a:bodyPr>
          <a:lstStyle>
            <a:lvl1pPr marL="0" indent="0">
              <a:buNone/>
              <a:defRPr sz="20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pic>
        <p:nvPicPr>
          <p:cNvPr id="5" name="Picture 4" descr="A blue and black logo&#10;&#10;Description automatically generated">
            <a:extLst>
              <a:ext uri="{FF2B5EF4-FFF2-40B4-BE49-F238E27FC236}">
                <a16:creationId xmlns:a16="http://schemas.microsoft.com/office/drawing/2014/main" id="{0975CCD6-12D7-E202-6E6C-D052931007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6" name="Footer Placeholder 1">
            <a:extLst>
              <a:ext uri="{FF2B5EF4-FFF2-40B4-BE49-F238E27FC236}">
                <a16:creationId xmlns:a16="http://schemas.microsoft.com/office/drawing/2014/main" id="{93BBDE96-19DA-8F81-F4A8-CB129713E548}"/>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7" name="Slide Number Placeholder 3">
            <a:extLst>
              <a:ext uri="{FF2B5EF4-FFF2-40B4-BE49-F238E27FC236}">
                <a16:creationId xmlns:a16="http://schemas.microsoft.com/office/drawing/2014/main" id="{B68EEB6A-CB39-5DE0-394D-AB6E041B98F7}"/>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29617076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4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1" y="1"/>
            <a:ext cx="2906202"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5">
            <a:extLst>
              <a:ext uri="{FF2B5EF4-FFF2-40B4-BE49-F238E27FC236}">
                <a16:creationId xmlns:a16="http://schemas.microsoft.com/office/drawing/2014/main" id="{D6EC8C61-904C-915A-8576-630FDB45FC9B}"/>
              </a:ext>
            </a:extLst>
          </p:cNvPr>
          <p:cNvSpPr>
            <a:spLocks noGrp="1"/>
          </p:cNvSpPr>
          <p:nvPr>
            <p:ph type="body" sz="quarter" idx="14" hasCustomPrompt="1"/>
          </p:nvPr>
        </p:nvSpPr>
        <p:spPr>
          <a:xfrm>
            <a:off x="214686" y="1075532"/>
            <a:ext cx="2413220" cy="480131"/>
          </a:xfrm>
          <a:prstGeom prst="rect">
            <a:avLst/>
          </a:prstGeom>
        </p:spPr>
        <p:txBody>
          <a:bodyPr wrap="square">
            <a:spAutoFit/>
          </a:bodyPr>
          <a:lstStyle>
            <a:lvl1pPr marL="0" indent="0" algn="l">
              <a:buNone/>
              <a:defRPr sz="2800" b="0">
                <a:solidFill>
                  <a:schemeClr val="bg1"/>
                </a:solidFill>
                <a:latin typeface="+mj-lt"/>
              </a:defRPr>
            </a:lvl1pPr>
          </a:lstStyle>
          <a:p>
            <a:pPr lvl="0"/>
            <a:r>
              <a:rPr lang="en-US"/>
              <a:t>Slide Header</a:t>
            </a:r>
          </a:p>
        </p:txBody>
      </p:sp>
      <p:sp>
        <p:nvSpPr>
          <p:cNvPr id="4" name="Text Placeholder 7">
            <a:extLst>
              <a:ext uri="{FF2B5EF4-FFF2-40B4-BE49-F238E27FC236}">
                <a16:creationId xmlns:a16="http://schemas.microsoft.com/office/drawing/2014/main" id="{D8F29040-49CC-57CC-801B-45C57CA14861}"/>
              </a:ext>
            </a:extLst>
          </p:cNvPr>
          <p:cNvSpPr>
            <a:spLocks noGrp="1"/>
          </p:cNvSpPr>
          <p:nvPr>
            <p:ph type="body" sz="quarter" idx="13" hasCustomPrompt="1"/>
          </p:nvPr>
        </p:nvSpPr>
        <p:spPr>
          <a:xfrm>
            <a:off x="3371353" y="1077638"/>
            <a:ext cx="7982445" cy="5094562"/>
          </a:xfrm>
          <a:prstGeom prst="rect">
            <a:avLst/>
          </a:prstGeom>
        </p:spPr>
        <p:txBody>
          <a:bodyPr>
            <a:normAutofit/>
          </a:bodyPr>
          <a:lstStyle>
            <a:lvl1pPr marL="457200" indent="-457200" algn="l">
              <a:buFont typeface="Arial" panose="020B0604020202020204" pitchFamily="34" charset="0"/>
              <a:buChar char="•"/>
              <a:defRPr sz="3600">
                <a:latin typeface="+mn-lt"/>
                <a:cs typeface="Arial" panose="020B0604020202020204" pitchFamily="34" charset="0"/>
              </a:defRPr>
            </a:lvl1pPr>
          </a:lstStyle>
          <a:p>
            <a:pPr lvl="0"/>
            <a:r>
              <a:rPr lang="en-US"/>
              <a:t>Text</a:t>
            </a:r>
          </a:p>
        </p:txBody>
      </p:sp>
      <p:pic>
        <p:nvPicPr>
          <p:cNvPr id="9" name="Picture 8" descr="A blue and black logo&#10;&#10;Description automatically generated">
            <a:extLst>
              <a:ext uri="{FF2B5EF4-FFF2-40B4-BE49-F238E27FC236}">
                <a16:creationId xmlns:a16="http://schemas.microsoft.com/office/drawing/2014/main" id="{95412D20-C01E-33B5-5E97-3C8D44962F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0" name="Footer Placeholder 1">
            <a:extLst>
              <a:ext uri="{FF2B5EF4-FFF2-40B4-BE49-F238E27FC236}">
                <a16:creationId xmlns:a16="http://schemas.microsoft.com/office/drawing/2014/main" id="{FB0857EC-35B7-9C1B-7571-75ECFDBEA7F3}"/>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2" name="Slide Number Placeholder 3">
            <a:extLst>
              <a:ext uri="{FF2B5EF4-FFF2-40B4-BE49-F238E27FC236}">
                <a16:creationId xmlns:a16="http://schemas.microsoft.com/office/drawing/2014/main" id="{74CEE14C-7E15-B2B5-7EB4-34BF99AA2D03}"/>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0690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1/4 Lef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27B7C97F-08D7-B9CB-1085-6B6140CA713C}"/>
              </a:ext>
            </a:extLst>
          </p:cNvPr>
          <p:cNvSpPr/>
          <p:nvPr userDrawn="1"/>
        </p:nvSpPr>
        <p:spPr>
          <a:xfrm>
            <a:off x="9285798" y="0"/>
            <a:ext cx="2906202" cy="6858000"/>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5" name="Text Placeholder 5">
            <a:extLst>
              <a:ext uri="{FF2B5EF4-FFF2-40B4-BE49-F238E27FC236}">
                <a16:creationId xmlns:a16="http://schemas.microsoft.com/office/drawing/2014/main" id="{00B6E099-A5B4-C747-9592-A4EB9537AB9C}"/>
              </a:ext>
            </a:extLst>
          </p:cNvPr>
          <p:cNvSpPr>
            <a:spLocks noGrp="1"/>
          </p:cNvSpPr>
          <p:nvPr>
            <p:ph type="body" sz="quarter" idx="14" hasCustomPrompt="1"/>
          </p:nvPr>
        </p:nvSpPr>
        <p:spPr>
          <a:xfrm>
            <a:off x="9508434" y="1075532"/>
            <a:ext cx="2413220" cy="480131"/>
          </a:xfrm>
          <a:prstGeom prst="rect">
            <a:avLst/>
          </a:prstGeom>
        </p:spPr>
        <p:txBody>
          <a:bodyPr wrap="square">
            <a:spAutoFit/>
          </a:bodyPr>
          <a:lstStyle>
            <a:lvl1pPr marL="0" indent="0" algn="l">
              <a:buNone/>
              <a:defRPr sz="2800" b="0">
                <a:solidFill>
                  <a:schemeClr val="bg1"/>
                </a:solidFill>
                <a:latin typeface="+mj-lt"/>
              </a:defRPr>
            </a:lvl1pPr>
          </a:lstStyle>
          <a:p>
            <a:pPr lvl="0"/>
            <a:r>
              <a:rPr lang="en-US"/>
              <a:t>Slide Header</a:t>
            </a:r>
          </a:p>
        </p:txBody>
      </p:sp>
      <p:sp>
        <p:nvSpPr>
          <p:cNvPr id="6" name="Text Placeholder 7">
            <a:extLst>
              <a:ext uri="{FF2B5EF4-FFF2-40B4-BE49-F238E27FC236}">
                <a16:creationId xmlns:a16="http://schemas.microsoft.com/office/drawing/2014/main" id="{C114B340-4704-735D-DC4F-5868DAAEC3B4}"/>
              </a:ext>
            </a:extLst>
          </p:cNvPr>
          <p:cNvSpPr>
            <a:spLocks noGrp="1"/>
          </p:cNvSpPr>
          <p:nvPr>
            <p:ph type="body" sz="quarter" idx="13" hasCustomPrompt="1"/>
          </p:nvPr>
        </p:nvSpPr>
        <p:spPr>
          <a:xfrm>
            <a:off x="838200" y="1077638"/>
            <a:ext cx="7982445" cy="5094562"/>
          </a:xfrm>
          <a:prstGeom prst="rect">
            <a:avLst/>
          </a:prstGeom>
        </p:spPr>
        <p:txBody>
          <a:bodyPr>
            <a:normAutofit/>
          </a:bodyPr>
          <a:lstStyle>
            <a:lvl1pPr marL="457200" indent="-457200" algn="l">
              <a:buFont typeface="Arial" panose="020B0604020202020204" pitchFamily="34" charset="0"/>
              <a:buChar char="•"/>
              <a:defRPr sz="3600">
                <a:latin typeface="+mn-lt"/>
              </a:defRPr>
            </a:lvl1pPr>
          </a:lstStyle>
          <a:p>
            <a:pPr lvl="0"/>
            <a:r>
              <a:rPr lang="en-US"/>
              <a:t>Text</a:t>
            </a:r>
          </a:p>
        </p:txBody>
      </p:sp>
      <p:pic>
        <p:nvPicPr>
          <p:cNvPr id="4" name="Picture 3" descr="A blue and black logo&#10;&#10;Description automatically generated">
            <a:extLst>
              <a:ext uri="{FF2B5EF4-FFF2-40B4-BE49-F238E27FC236}">
                <a16:creationId xmlns:a16="http://schemas.microsoft.com/office/drawing/2014/main" id="{8C4C660F-B576-8A5A-F2ED-6732A6D509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7" name="Footer Placeholder 1">
            <a:extLst>
              <a:ext uri="{FF2B5EF4-FFF2-40B4-BE49-F238E27FC236}">
                <a16:creationId xmlns:a16="http://schemas.microsoft.com/office/drawing/2014/main" id="{1683DF17-CAF6-0CEC-3C3E-F4AB692616FE}"/>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8" name="Slide Number Placeholder 3">
            <a:extLst>
              <a:ext uri="{FF2B5EF4-FFF2-40B4-BE49-F238E27FC236}">
                <a16:creationId xmlns:a16="http://schemas.microsoft.com/office/drawing/2014/main" id="{A6D500D4-1525-D478-0276-19EFC53ED16A}"/>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34761716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0_1/3 Solid Color Section 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0D477589-CD21-7FFF-E6D3-AAF562C4A690}"/>
              </a:ext>
            </a:extLst>
          </p:cNvPr>
          <p:cNvSpPr/>
          <p:nvPr userDrawn="1"/>
        </p:nvSpPr>
        <p:spPr>
          <a:xfrm>
            <a:off x="-45638" y="-7383"/>
            <a:ext cx="883839" cy="6865384"/>
          </a:xfrm>
          <a:prstGeom prst="rect">
            <a:avLst/>
          </a:prstGeom>
          <a:solidFill>
            <a:schemeClr val="tx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7" name="Text Placeholder 5">
            <a:extLst>
              <a:ext uri="{FF2B5EF4-FFF2-40B4-BE49-F238E27FC236}">
                <a16:creationId xmlns:a16="http://schemas.microsoft.com/office/drawing/2014/main" id="{16E261A7-08F3-5425-7F2F-2D8A001F8E34}"/>
              </a:ext>
            </a:extLst>
          </p:cNvPr>
          <p:cNvSpPr>
            <a:spLocks noGrp="1"/>
          </p:cNvSpPr>
          <p:nvPr>
            <p:ph type="body" sz="quarter" idx="12" hasCustomPrompt="1"/>
          </p:nvPr>
        </p:nvSpPr>
        <p:spPr>
          <a:xfrm>
            <a:off x="1130110" y="1075532"/>
            <a:ext cx="10223554" cy="600869"/>
          </a:xfrm>
          <a:prstGeom prst="rect">
            <a:avLst/>
          </a:prstGeom>
        </p:spPr>
        <p:txBody>
          <a:bodyPr/>
          <a:lstStyle>
            <a:lvl1pPr marL="0" indent="0" algn="l">
              <a:buNone/>
              <a:defRPr sz="4000" b="0">
                <a:solidFill>
                  <a:srgbClr val="000000"/>
                </a:solidFill>
                <a:latin typeface="+mj-lt"/>
              </a:defRPr>
            </a:lvl1pPr>
          </a:lstStyle>
          <a:p>
            <a:pPr lvl="0"/>
            <a:r>
              <a:rPr lang="en-US"/>
              <a:t>Slide Header</a:t>
            </a:r>
          </a:p>
        </p:txBody>
      </p:sp>
      <p:sp>
        <p:nvSpPr>
          <p:cNvPr id="8" name="Text Placeholder 7">
            <a:extLst>
              <a:ext uri="{FF2B5EF4-FFF2-40B4-BE49-F238E27FC236}">
                <a16:creationId xmlns:a16="http://schemas.microsoft.com/office/drawing/2014/main" id="{39DCBA01-CB81-A5BD-125B-BAFBC12D3828}"/>
              </a:ext>
            </a:extLst>
          </p:cNvPr>
          <p:cNvSpPr>
            <a:spLocks noGrp="1"/>
          </p:cNvSpPr>
          <p:nvPr>
            <p:ph type="body" sz="quarter" idx="13" hasCustomPrompt="1"/>
          </p:nvPr>
        </p:nvSpPr>
        <p:spPr>
          <a:xfrm>
            <a:off x="1130245" y="2091532"/>
            <a:ext cx="10223554" cy="3454400"/>
          </a:xfrm>
          <a:prstGeom prst="rect">
            <a:avLst/>
          </a:prstGeom>
        </p:spPr>
        <p:txBody>
          <a:bodyPr/>
          <a:lstStyle>
            <a:lvl1pPr marL="0" indent="0" algn="l">
              <a:buNone/>
              <a:defRPr>
                <a:latin typeface="+mn-lt"/>
                <a:cs typeface="Arial" panose="020B0604020202020204" pitchFamily="34" charset="0"/>
              </a:defRPr>
            </a:lvl1pPr>
          </a:lstStyle>
          <a:p>
            <a:pPr lvl="0"/>
            <a:r>
              <a:rPr lang="en-US"/>
              <a:t>Text</a:t>
            </a:r>
          </a:p>
        </p:txBody>
      </p:sp>
      <p:pic>
        <p:nvPicPr>
          <p:cNvPr id="12" name="Picture 11" descr="A blue and black logo&#10;&#10;Description automatically generated">
            <a:extLst>
              <a:ext uri="{FF2B5EF4-FFF2-40B4-BE49-F238E27FC236}">
                <a16:creationId xmlns:a16="http://schemas.microsoft.com/office/drawing/2014/main" id="{5FF7C8F4-3A41-A7BF-5727-0F2B04DBCA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3" name="Footer Placeholder 1">
            <a:extLst>
              <a:ext uri="{FF2B5EF4-FFF2-40B4-BE49-F238E27FC236}">
                <a16:creationId xmlns:a16="http://schemas.microsoft.com/office/drawing/2014/main" id="{7D6572F4-69AE-9011-C9DE-F56F54083D41}"/>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4" name="Slide Number Placeholder 3">
            <a:extLst>
              <a:ext uri="{FF2B5EF4-FFF2-40B4-BE49-F238E27FC236}">
                <a16:creationId xmlns:a16="http://schemas.microsoft.com/office/drawing/2014/main" id="{A3195D3B-CFFD-88C8-6963-60859F99D2B3}"/>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7296679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lack Bar on Top">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4DD3D1B-4D6E-EB6D-8756-BCC54A16A07B}"/>
              </a:ext>
            </a:extLst>
          </p:cNvPr>
          <p:cNvSpPr/>
          <p:nvPr userDrawn="1"/>
        </p:nvSpPr>
        <p:spPr>
          <a:xfrm>
            <a:off x="0" y="0"/>
            <a:ext cx="12192000" cy="9906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15CE6D0C-3A38-AF71-9955-0714242CA755}"/>
              </a:ext>
            </a:extLst>
          </p:cNvPr>
          <p:cNvSpPr>
            <a:spLocks noGrp="1"/>
          </p:cNvSpPr>
          <p:nvPr>
            <p:ph type="title" hasCustomPrompt="1"/>
          </p:nvPr>
        </p:nvSpPr>
        <p:spPr>
          <a:xfrm>
            <a:off x="838200" y="365126"/>
            <a:ext cx="10515600" cy="261408"/>
          </a:xfrm>
          <a:prstGeom prst="rect">
            <a:avLst/>
          </a:prstGeom>
        </p:spPr>
        <p:txBody>
          <a:bodyPr>
            <a:noAutofit/>
          </a:bodyPr>
          <a:lstStyle>
            <a:lvl1pPr algn="ctr">
              <a:defRPr sz="3200">
                <a:solidFill>
                  <a:schemeClr val="bg1"/>
                </a:solidFill>
              </a:defRPr>
            </a:lvl1pPr>
          </a:lstStyle>
          <a:p>
            <a:r>
              <a:rPr lang="en-US"/>
              <a:t>Slide Header</a:t>
            </a:r>
          </a:p>
        </p:txBody>
      </p:sp>
      <p:pic>
        <p:nvPicPr>
          <p:cNvPr id="2" name="Picture 1" descr="A blue and black logo&#10;&#10;Description automatically generated">
            <a:extLst>
              <a:ext uri="{FF2B5EF4-FFF2-40B4-BE49-F238E27FC236}">
                <a16:creationId xmlns:a16="http://schemas.microsoft.com/office/drawing/2014/main" id="{93C8BF96-ADF1-293B-084A-9E64D2EE8FE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3" name="Footer Placeholder 1">
            <a:extLst>
              <a:ext uri="{FF2B5EF4-FFF2-40B4-BE49-F238E27FC236}">
                <a16:creationId xmlns:a16="http://schemas.microsoft.com/office/drawing/2014/main" id="{4EA6250F-699A-C098-338C-2EFC947C61C2}"/>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4" name="Slide Number Placeholder 3">
            <a:extLst>
              <a:ext uri="{FF2B5EF4-FFF2-40B4-BE49-F238E27FC236}">
                <a16:creationId xmlns:a16="http://schemas.microsoft.com/office/drawing/2014/main" id="{854DD0D9-1CDF-3340-A3A1-B85A3FD0C3AB}"/>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98281288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wo-column centered green">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58B86F2D-A293-0EE0-4830-2FB7422BC30C}"/>
              </a:ext>
            </a:extLst>
          </p:cNvPr>
          <p:cNvSpPr>
            <a:spLocks noGrp="1"/>
          </p:cNvSpPr>
          <p:nvPr>
            <p:ph type="title" hasCustomPrompt="1"/>
          </p:nvPr>
        </p:nvSpPr>
        <p:spPr>
          <a:xfrm>
            <a:off x="839788" y="381000"/>
            <a:ext cx="10512424" cy="1370463"/>
          </a:xfrm>
          <a:prstGeom prst="rect">
            <a:avLst/>
          </a:prstGeom>
        </p:spPr>
        <p:txBody>
          <a:bodyPr anchor="b"/>
          <a:lstStyle>
            <a:lvl1pPr algn="ctr">
              <a:lnSpc>
                <a:spcPct val="100000"/>
              </a:lnSpc>
              <a:defRPr sz="3300" b="0">
                <a:solidFill>
                  <a:schemeClr val="tx1"/>
                </a:solidFill>
              </a:defRPr>
            </a:lvl1pPr>
          </a:lstStyle>
          <a:p>
            <a:r>
              <a:rPr lang="en-US"/>
              <a:t>Slide Header</a:t>
            </a:r>
          </a:p>
        </p:txBody>
      </p:sp>
      <p:sp>
        <p:nvSpPr>
          <p:cNvPr id="22" name="Text Placeholder 3">
            <a:extLst>
              <a:ext uri="{FF2B5EF4-FFF2-40B4-BE49-F238E27FC236}">
                <a16:creationId xmlns:a16="http://schemas.microsoft.com/office/drawing/2014/main" id="{735BDB14-8029-AB73-258C-4D0C43D1789E}"/>
              </a:ext>
            </a:extLst>
          </p:cNvPr>
          <p:cNvSpPr>
            <a:spLocks noGrp="1"/>
          </p:cNvSpPr>
          <p:nvPr>
            <p:ph type="body" sz="half" idx="2" hasCustomPrompt="1"/>
          </p:nvPr>
        </p:nvSpPr>
        <p:spPr>
          <a:xfrm>
            <a:off x="839788" y="3351212"/>
            <a:ext cx="5027612" cy="2820988"/>
          </a:xfrm>
          <a:prstGeom prst="rect">
            <a:avLst/>
          </a:prstGeom>
        </p:spPr>
        <p:txBody>
          <a:bodyPr>
            <a:normAutofit/>
          </a:bodyPr>
          <a:lstStyle>
            <a:lvl1pPr marL="0" indent="0" algn="ctr">
              <a:buNone/>
              <a:defRPr sz="20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23" name="Text Placeholder 3">
            <a:extLst>
              <a:ext uri="{FF2B5EF4-FFF2-40B4-BE49-F238E27FC236}">
                <a16:creationId xmlns:a16="http://schemas.microsoft.com/office/drawing/2014/main" id="{87F9F76B-E529-5630-CD10-A4A60838793D}"/>
              </a:ext>
            </a:extLst>
          </p:cNvPr>
          <p:cNvSpPr>
            <a:spLocks noGrp="1"/>
          </p:cNvSpPr>
          <p:nvPr>
            <p:ph type="body" sz="half" idx="13" hasCustomPrompt="1"/>
          </p:nvPr>
        </p:nvSpPr>
        <p:spPr>
          <a:xfrm>
            <a:off x="839788" y="2702580"/>
            <a:ext cx="5027612" cy="523220"/>
          </a:xfrm>
          <a:prstGeom prst="rect">
            <a:avLst/>
          </a:prstGeom>
        </p:spPr>
        <p:txBody>
          <a:bodyPr anchor="b">
            <a:spAutoFit/>
          </a:bodyPr>
          <a:lstStyle>
            <a:lvl1pPr marL="0" indent="0" algn="ctr">
              <a:buNone/>
              <a:defRPr sz="2800" b="0">
                <a:solidFill>
                  <a:schemeClr val="tx1"/>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4" name="Text Placeholder 3">
            <a:extLst>
              <a:ext uri="{FF2B5EF4-FFF2-40B4-BE49-F238E27FC236}">
                <a16:creationId xmlns:a16="http://schemas.microsoft.com/office/drawing/2014/main" id="{7C9A95D3-D4FE-1C7A-278E-34817635A9AD}"/>
              </a:ext>
            </a:extLst>
          </p:cNvPr>
          <p:cNvSpPr>
            <a:spLocks noGrp="1"/>
          </p:cNvSpPr>
          <p:nvPr>
            <p:ph type="body" sz="half" idx="14" hasCustomPrompt="1"/>
          </p:nvPr>
        </p:nvSpPr>
        <p:spPr>
          <a:xfrm>
            <a:off x="6324600" y="3351212"/>
            <a:ext cx="5027612" cy="2820988"/>
          </a:xfrm>
          <a:prstGeom prst="rect">
            <a:avLst/>
          </a:prstGeom>
        </p:spPr>
        <p:txBody>
          <a:bodyPr>
            <a:normAutofit/>
          </a:bodyPr>
          <a:lstStyle>
            <a:lvl1pPr marL="0" indent="0" algn="ctr">
              <a:buNone/>
              <a:defRPr sz="20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25" name="Text Placeholder 3">
            <a:extLst>
              <a:ext uri="{FF2B5EF4-FFF2-40B4-BE49-F238E27FC236}">
                <a16:creationId xmlns:a16="http://schemas.microsoft.com/office/drawing/2014/main" id="{C1D8E2F2-7CB6-9DB2-67DB-E7AD126C3044}"/>
              </a:ext>
            </a:extLst>
          </p:cNvPr>
          <p:cNvSpPr>
            <a:spLocks noGrp="1"/>
          </p:cNvSpPr>
          <p:nvPr>
            <p:ph type="body" sz="half" idx="15" hasCustomPrompt="1"/>
          </p:nvPr>
        </p:nvSpPr>
        <p:spPr>
          <a:xfrm>
            <a:off x="6324600" y="2702580"/>
            <a:ext cx="5027612" cy="523220"/>
          </a:xfrm>
          <a:prstGeom prst="rect">
            <a:avLst/>
          </a:prstGeom>
        </p:spPr>
        <p:txBody>
          <a:bodyPr anchor="b">
            <a:spAutoFit/>
          </a:bodyPr>
          <a:lstStyle>
            <a:lvl1pPr marL="0" indent="0" algn="ctr">
              <a:buNone/>
              <a:defRPr sz="2800" b="0">
                <a:solidFill>
                  <a:schemeClr val="tx1"/>
                </a:solidFill>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pic>
        <p:nvPicPr>
          <p:cNvPr id="2" name="Picture 1" descr="A blue and black logo&#10;&#10;Description automatically generated">
            <a:extLst>
              <a:ext uri="{FF2B5EF4-FFF2-40B4-BE49-F238E27FC236}">
                <a16:creationId xmlns:a16="http://schemas.microsoft.com/office/drawing/2014/main" id="{4A9C62D7-C6C8-1631-4970-8E4A9D6627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3" name="Footer Placeholder 1">
            <a:extLst>
              <a:ext uri="{FF2B5EF4-FFF2-40B4-BE49-F238E27FC236}">
                <a16:creationId xmlns:a16="http://schemas.microsoft.com/office/drawing/2014/main" id="{34E30E63-66AF-C872-47C9-C586F9ED5B91}"/>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4" name="Slide Number Placeholder 3">
            <a:extLst>
              <a:ext uri="{FF2B5EF4-FFF2-40B4-BE49-F238E27FC236}">
                <a16:creationId xmlns:a16="http://schemas.microsoft.com/office/drawing/2014/main" id="{862982B0-D5BA-9E73-9C20-D804A6A11798}"/>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34684947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hree-column centered gray">
    <p:spTree>
      <p:nvGrpSpPr>
        <p:cNvPr id="1" name=""/>
        <p:cNvGrpSpPr/>
        <p:nvPr/>
      </p:nvGrpSpPr>
      <p:grpSpPr>
        <a:xfrm>
          <a:off x="0" y="0"/>
          <a:ext cx="0" cy="0"/>
          <a:chOff x="0" y="0"/>
          <a:chExt cx="0" cy="0"/>
        </a:xfrm>
      </p:grpSpPr>
      <p:sp>
        <p:nvSpPr>
          <p:cNvPr id="14" name="Text Placeholder 3">
            <a:extLst>
              <a:ext uri="{FF2B5EF4-FFF2-40B4-BE49-F238E27FC236}">
                <a16:creationId xmlns:a16="http://schemas.microsoft.com/office/drawing/2014/main" id="{8D26AA6C-0D66-6059-DAEC-39CEE122398C}"/>
              </a:ext>
            </a:extLst>
          </p:cNvPr>
          <p:cNvSpPr>
            <a:spLocks noGrp="1"/>
          </p:cNvSpPr>
          <p:nvPr>
            <p:ph type="body" sz="half" idx="2" hasCustomPrompt="1"/>
          </p:nvPr>
        </p:nvSpPr>
        <p:spPr>
          <a:xfrm>
            <a:off x="839788" y="3351212"/>
            <a:ext cx="3229292" cy="2820988"/>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5" name="Text Placeholder 3">
            <a:extLst>
              <a:ext uri="{FF2B5EF4-FFF2-40B4-BE49-F238E27FC236}">
                <a16:creationId xmlns:a16="http://schemas.microsoft.com/office/drawing/2014/main" id="{FE27C0C3-FB6E-31EE-431B-288A740179DE}"/>
              </a:ext>
            </a:extLst>
          </p:cNvPr>
          <p:cNvSpPr>
            <a:spLocks noGrp="1"/>
          </p:cNvSpPr>
          <p:nvPr>
            <p:ph type="body" sz="half" idx="13" hasCustomPrompt="1"/>
          </p:nvPr>
        </p:nvSpPr>
        <p:spPr>
          <a:xfrm>
            <a:off x="839788" y="2702580"/>
            <a:ext cx="3229292" cy="523220"/>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6" name="Text Placeholder 3">
            <a:extLst>
              <a:ext uri="{FF2B5EF4-FFF2-40B4-BE49-F238E27FC236}">
                <a16:creationId xmlns:a16="http://schemas.microsoft.com/office/drawing/2014/main" id="{EE576CA8-3DFF-9949-E99D-55EE2DDE158D}"/>
              </a:ext>
            </a:extLst>
          </p:cNvPr>
          <p:cNvSpPr>
            <a:spLocks noGrp="1"/>
          </p:cNvSpPr>
          <p:nvPr>
            <p:ph type="body" sz="half" idx="14" hasCustomPrompt="1"/>
          </p:nvPr>
        </p:nvSpPr>
        <p:spPr>
          <a:xfrm>
            <a:off x="8122920" y="3351212"/>
            <a:ext cx="3229292" cy="2820988"/>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7" name="Text Placeholder 3">
            <a:extLst>
              <a:ext uri="{FF2B5EF4-FFF2-40B4-BE49-F238E27FC236}">
                <a16:creationId xmlns:a16="http://schemas.microsoft.com/office/drawing/2014/main" id="{D3C4D450-F1F1-51CC-88E1-2672752CF9C4}"/>
              </a:ext>
            </a:extLst>
          </p:cNvPr>
          <p:cNvSpPr>
            <a:spLocks noGrp="1"/>
          </p:cNvSpPr>
          <p:nvPr>
            <p:ph type="body" sz="half" idx="15" hasCustomPrompt="1"/>
          </p:nvPr>
        </p:nvSpPr>
        <p:spPr>
          <a:xfrm>
            <a:off x="8122920" y="2702580"/>
            <a:ext cx="3229292" cy="523220"/>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8" name="Text Placeholder 3">
            <a:extLst>
              <a:ext uri="{FF2B5EF4-FFF2-40B4-BE49-F238E27FC236}">
                <a16:creationId xmlns:a16="http://schemas.microsoft.com/office/drawing/2014/main" id="{827B74A0-07B2-E3C6-018E-AB158BB20726}"/>
              </a:ext>
            </a:extLst>
          </p:cNvPr>
          <p:cNvSpPr>
            <a:spLocks noGrp="1"/>
          </p:cNvSpPr>
          <p:nvPr>
            <p:ph type="body" sz="half" idx="16" hasCustomPrompt="1"/>
          </p:nvPr>
        </p:nvSpPr>
        <p:spPr>
          <a:xfrm>
            <a:off x="4481354" y="3351212"/>
            <a:ext cx="3229292" cy="2820988"/>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9" name="Text Placeholder 3">
            <a:extLst>
              <a:ext uri="{FF2B5EF4-FFF2-40B4-BE49-F238E27FC236}">
                <a16:creationId xmlns:a16="http://schemas.microsoft.com/office/drawing/2014/main" id="{606954AE-7396-8ACD-1D0A-EB18ACD8FAC1}"/>
              </a:ext>
            </a:extLst>
          </p:cNvPr>
          <p:cNvSpPr>
            <a:spLocks noGrp="1"/>
          </p:cNvSpPr>
          <p:nvPr>
            <p:ph type="body" sz="half" idx="17" hasCustomPrompt="1"/>
          </p:nvPr>
        </p:nvSpPr>
        <p:spPr>
          <a:xfrm>
            <a:off x="4481354" y="2702580"/>
            <a:ext cx="3229292" cy="523220"/>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 name="Title 1">
            <a:extLst>
              <a:ext uri="{FF2B5EF4-FFF2-40B4-BE49-F238E27FC236}">
                <a16:creationId xmlns:a16="http://schemas.microsoft.com/office/drawing/2014/main" id="{DFB2FA0B-7819-9E10-051D-192BC248606F}"/>
              </a:ext>
            </a:extLst>
          </p:cNvPr>
          <p:cNvSpPr>
            <a:spLocks noGrp="1"/>
          </p:cNvSpPr>
          <p:nvPr>
            <p:ph type="title" hasCustomPrompt="1"/>
          </p:nvPr>
        </p:nvSpPr>
        <p:spPr>
          <a:xfrm>
            <a:off x="839788" y="381000"/>
            <a:ext cx="10512424" cy="1370463"/>
          </a:xfrm>
          <a:prstGeom prst="rect">
            <a:avLst/>
          </a:prstGeom>
        </p:spPr>
        <p:txBody>
          <a:bodyPr anchor="b"/>
          <a:lstStyle>
            <a:lvl1pPr algn="ctr">
              <a:lnSpc>
                <a:spcPct val="100000"/>
              </a:lnSpc>
              <a:defRPr sz="3300" b="0"/>
            </a:lvl1pPr>
          </a:lstStyle>
          <a:p>
            <a:r>
              <a:rPr lang="en-US"/>
              <a:t>Slide Header</a:t>
            </a:r>
          </a:p>
        </p:txBody>
      </p:sp>
      <p:pic>
        <p:nvPicPr>
          <p:cNvPr id="3" name="Picture 2" descr="A blue and black logo&#10;&#10;Description automatically generated">
            <a:extLst>
              <a:ext uri="{FF2B5EF4-FFF2-40B4-BE49-F238E27FC236}">
                <a16:creationId xmlns:a16="http://schemas.microsoft.com/office/drawing/2014/main" id="{03F1C554-4293-6EB3-BDD0-8C77A0E95DF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4" name="Footer Placeholder 1">
            <a:extLst>
              <a:ext uri="{FF2B5EF4-FFF2-40B4-BE49-F238E27FC236}">
                <a16:creationId xmlns:a16="http://schemas.microsoft.com/office/drawing/2014/main" id="{EEDACFAE-4B36-80C2-01B0-196EE2E1F4B9}"/>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5" name="Slide Number Placeholder 3">
            <a:extLst>
              <a:ext uri="{FF2B5EF4-FFF2-40B4-BE49-F238E27FC236}">
                <a16:creationId xmlns:a16="http://schemas.microsoft.com/office/drawing/2014/main" id="{21D24A62-63B8-77BC-592E-C492E8E9D4B6}"/>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382797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Red">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B790C369-100A-91A2-F432-BD1A60221884}"/>
              </a:ext>
            </a:extLst>
          </p:cNvPr>
          <p:cNvSpPr/>
          <p:nvPr userDrawn="1"/>
        </p:nvSpPr>
        <p:spPr>
          <a:xfrm>
            <a:off x="637714" y="637041"/>
            <a:ext cx="10916572" cy="5583917"/>
          </a:xfrm>
          <a:prstGeom prst="rect">
            <a:avLst/>
          </a:prstGeom>
          <a:solidFill>
            <a:srgbClr val="FFDCC9"/>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2" name="Text Placeholder 8">
            <a:extLst>
              <a:ext uri="{FF2B5EF4-FFF2-40B4-BE49-F238E27FC236}">
                <a16:creationId xmlns:a16="http://schemas.microsoft.com/office/drawing/2014/main" id="{B1F6DCF5-F007-7AA4-3095-F9E520046E61}"/>
              </a:ext>
            </a:extLst>
          </p:cNvPr>
          <p:cNvSpPr>
            <a:spLocks noGrp="1"/>
          </p:cNvSpPr>
          <p:nvPr>
            <p:ph type="body" sz="quarter" idx="12" hasCustomPrompt="1"/>
          </p:nvPr>
        </p:nvSpPr>
        <p:spPr>
          <a:xfrm>
            <a:off x="3352800" y="3044279"/>
            <a:ext cx="5486400" cy="769441"/>
          </a:xfrm>
          <a:prstGeom prst="rect">
            <a:avLst/>
          </a:prstGeom>
        </p:spPr>
        <p:txBody>
          <a:bodyPr anchor="ctr">
            <a:spAutoFit/>
          </a:bodyPr>
          <a:lstStyle>
            <a:lvl1pPr marL="0" indent="0" algn="ctr">
              <a:buNone/>
              <a:defRPr sz="4400" b="0" i="0">
                <a:solidFill>
                  <a:schemeClr val="tx1"/>
                </a:solidFill>
                <a:latin typeface="+mj-lt"/>
              </a:defRPr>
            </a:lvl1pPr>
          </a:lstStyle>
          <a:p>
            <a:pPr lvl="0"/>
            <a:r>
              <a:rPr lang="en-US"/>
              <a:t>Section break text</a:t>
            </a:r>
          </a:p>
        </p:txBody>
      </p:sp>
      <p:pic>
        <p:nvPicPr>
          <p:cNvPr id="9" name="Picture 8" descr="A blue and black logo&#10;&#10;Description automatically generated">
            <a:extLst>
              <a:ext uri="{FF2B5EF4-FFF2-40B4-BE49-F238E27FC236}">
                <a16:creationId xmlns:a16="http://schemas.microsoft.com/office/drawing/2014/main" id="{CD2F250C-389D-0F21-5620-D09F364CB0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10" name="Footer Placeholder 1">
            <a:extLst>
              <a:ext uri="{FF2B5EF4-FFF2-40B4-BE49-F238E27FC236}">
                <a16:creationId xmlns:a16="http://schemas.microsoft.com/office/drawing/2014/main" id="{43315A28-8C87-C803-95EB-F03F64D27748}"/>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1" name="Slide Number Placeholder 3">
            <a:extLst>
              <a:ext uri="{FF2B5EF4-FFF2-40B4-BE49-F238E27FC236}">
                <a16:creationId xmlns:a16="http://schemas.microsoft.com/office/drawing/2014/main" id="{642D8C23-3FF6-BA74-7A0A-E06479FC425A}"/>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424935496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Four-column centered gray">
    <p:spTree>
      <p:nvGrpSpPr>
        <p:cNvPr id="1" name=""/>
        <p:cNvGrpSpPr/>
        <p:nvPr/>
      </p:nvGrpSpPr>
      <p:grpSpPr>
        <a:xfrm>
          <a:off x="0" y="0"/>
          <a:ext cx="0" cy="0"/>
          <a:chOff x="0" y="0"/>
          <a:chExt cx="0" cy="0"/>
        </a:xfrm>
      </p:grpSpPr>
      <p:sp>
        <p:nvSpPr>
          <p:cNvPr id="11" name="Text Placeholder 3">
            <a:extLst>
              <a:ext uri="{FF2B5EF4-FFF2-40B4-BE49-F238E27FC236}">
                <a16:creationId xmlns:a16="http://schemas.microsoft.com/office/drawing/2014/main" id="{42859DEF-6295-D49C-415E-91479D9976DD}"/>
              </a:ext>
            </a:extLst>
          </p:cNvPr>
          <p:cNvSpPr>
            <a:spLocks noGrp="1"/>
          </p:cNvSpPr>
          <p:nvPr>
            <p:ph type="body" sz="half" idx="2" hasCustomPrompt="1"/>
          </p:nvPr>
        </p:nvSpPr>
        <p:spPr>
          <a:xfrm>
            <a:off x="839788" y="3554411"/>
            <a:ext cx="2441892" cy="2677055"/>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2" name="Text Placeholder 3">
            <a:extLst>
              <a:ext uri="{FF2B5EF4-FFF2-40B4-BE49-F238E27FC236}">
                <a16:creationId xmlns:a16="http://schemas.microsoft.com/office/drawing/2014/main" id="{85E7C828-7FCA-4884-9B47-809F51BD66E1}"/>
              </a:ext>
            </a:extLst>
          </p:cNvPr>
          <p:cNvSpPr>
            <a:spLocks noGrp="1"/>
          </p:cNvSpPr>
          <p:nvPr>
            <p:ph type="body" sz="half" idx="13" hasCustomPrompt="1"/>
          </p:nvPr>
        </p:nvSpPr>
        <p:spPr>
          <a:xfrm>
            <a:off x="839788" y="2474893"/>
            <a:ext cx="2441892" cy="954107"/>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7" name="Text Placeholder 3">
            <a:extLst>
              <a:ext uri="{FF2B5EF4-FFF2-40B4-BE49-F238E27FC236}">
                <a16:creationId xmlns:a16="http://schemas.microsoft.com/office/drawing/2014/main" id="{3447E9A3-4FF7-2CF2-9700-90215BAD0D50}"/>
              </a:ext>
            </a:extLst>
          </p:cNvPr>
          <p:cNvSpPr>
            <a:spLocks noGrp="1"/>
          </p:cNvSpPr>
          <p:nvPr>
            <p:ph type="body" sz="half" idx="14" hasCustomPrompt="1"/>
          </p:nvPr>
        </p:nvSpPr>
        <p:spPr>
          <a:xfrm>
            <a:off x="3542348" y="3554411"/>
            <a:ext cx="2441892" cy="2677055"/>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8" name="Text Placeholder 3">
            <a:extLst>
              <a:ext uri="{FF2B5EF4-FFF2-40B4-BE49-F238E27FC236}">
                <a16:creationId xmlns:a16="http://schemas.microsoft.com/office/drawing/2014/main" id="{60800096-EED5-6C2A-DC81-52392E7C616A}"/>
              </a:ext>
            </a:extLst>
          </p:cNvPr>
          <p:cNvSpPr>
            <a:spLocks noGrp="1"/>
          </p:cNvSpPr>
          <p:nvPr>
            <p:ph type="body" sz="half" idx="15" hasCustomPrompt="1"/>
          </p:nvPr>
        </p:nvSpPr>
        <p:spPr>
          <a:xfrm>
            <a:off x="3542348" y="2474893"/>
            <a:ext cx="2441892" cy="954107"/>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9" name="Text Placeholder 3">
            <a:extLst>
              <a:ext uri="{FF2B5EF4-FFF2-40B4-BE49-F238E27FC236}">
                <a16:creationId xmlns:a16="http://schemas.microsoft.com/office/drawing/2014/main" id="{B3181279-3C76-4B36-FC15-E6E8D428EDC6}"/>
              </a:ext>
            </a:extLst>
          </p:cNvPr>
          <p:cNvSpPr>
            <a:spLocks noGrp="1"/>
          </p:cNvSpPr>
          <p:nvPr>
            <p:ph type="body" sz="half" idx="16" hasCustomPrompt="1"/>
          </p:nvPr>
        </p:nvSpPr>
        <p:spPr>
          <a:xfrm>
            <a:off x="6207762" y="3554411"/>
            <a:ext cx="2441892" cy="2677055"/>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20" name="Text Placeholder 3">
            <a:extLst>
              <a:ext uri="{FF2B5EF4-FFF2-40B4-BE49-F238E27FC236}">
                <a16:creationId xmlns:a16="http://schemas.microsoft.com/office/drawing/2014/main" id="{29BBB615-87E3-A5DA-7DC5-47FBF0EC6D3B}"/>
              </a:ext>
            </a:extLst>
          </p:cNvPr>
          <p:cNvSpPr>
            <a:spLocks noGrp="1"/>
          </p:cNvSpPr>
          <p:nvPr>
            <p:ph type="body" sz="half" idx="17" hasCustomPrompt="1"/>
          </p:nvPr>
        </p:nvSpPr>
        <p:spPr>
          <a:xfrm>
            <a:off x="6207762" y="2474893"/>
            <a:ext cx="2441892" cy="954107"/>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1" name="Text Placeholder 3">
            <a:extLst>
              <a:ext uri="{FF2B5EF4-FFF2-40B4-BE49-F238E27FC236}">
                <a16:creationId xmlns:a16="http://schemas.microsoft.com/office/drawing/2014/main" id="{1CFD9B7A-3CA7-B0F5-6996-A69A08946143}"/>
              </a:ext>
            </a:extLst>
          </p:cNvPr>
          <p:cNvSpPr>
            <a:spLocks noGrp="1"/>
          </p:cNvSpPr>
          <p:nvPr>
            <p:ph type="body" sz="half" idx="18" hasCustomPrompt="1"/>
          </p:nvPr>
        </p:nvSpPr>
        <p:spPr>
          <a:xfrm>
            <a:off x="8910322" y="3554411"/>
            <a:ext cx="2441892" cy="2677055"/>
          </a:xfrm>
          <a:prstGeom prst="rect">
            <a:avLst/>
          </a:prstGeom>
        </p:spPr>
        <p:txBody>
          <a:bodyPr>
            <a:normAutofit/>
          </a:bodyPr>
          <a:lstStyle>
            <a:lvl1pPr marL="0" indent="0" algn="ctr">
              <a:buNone/>
              <a:defRPr sz="20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22" name="Text Placeholder 3">
            <a:extLst>
              <a:ext uri="{FF2B5EF4-FFF2-40B4-BE49-F238E27FC236}">
                <a16:creationId xmlns:a16="http://schemas.microsoft.com/office/drawing/2014/main" id="{336E4D66-DCE1-B351-A896-3BECF2326038}"/>
              </a:ext>
            </a:extLst>
          </p:cNvPr>
          <p:cNvSpPr>
            <a:spLocks noGrp="1"/>
          </p:cNvSpPr>
          <p:nvPr>
            <p:ph type="body" sz="half" idx="19" hasCustomPrompt="1"/>
          </p:nvPr>
        </p:nvSpPr>
        <p:spPr>
          <a:xfrm>
            <a:off x="8910322" y="2474893"/>
            <a:ext cx="2441892" cy="954107"/>
          </a:xfrm>
          <a:prstGeom prst="rect">
            <a:avLst/>
          </a:prstGeom>
        </p:spPr>
        <p:txBody>
          <a:bodyPr anchor="b">
            <a:spAutoFit/>
          </a:bodyPr>
          <a:lstStyle>
            <a:lvl1pPr marL="0" indent="0" algn="ctr">
              <a:buNone/>
              <a:defRPr sz="2800" b="0">
                <a:latin typeface="Franklin Gothic Demi" panose="020B07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2" name="Title 1">
            <a:extLst>
              <a:ext uri="{FF2B5EF4-FFF2-40B4-BE49-F238E27FC236}">
                <a16:creationId xmlns:a16="http://schemas.microsoft.com/office/drawing/2014/main" id="{7C69F5E1-09BE-5852-01B0-C09FE8D6FB24}"/>
              </a:ext>
            </a:extLst>
          </p:cNvPr>
          <p:cNvSpPr>
            <a:spLocks noGrp="1"/>
          </p:cNvSpPr>
          <p:nvPr>
            <p:ph type="title" hasCustomPrompt="1"/>
          </p:nvPr>
        </p:nvSpPr>
        <p:spPr>
          <a:xfrm>
            <a:off x="839788" y="381000"/>
            <a:ext cx="10512424" cy="1370463"/>
          </a:xfrm>
          <a:prstGeom prst="rect">
            <a:avLst/>
          </a:prstGeom>
        </p:spPr>
        <p:txBody>
          <a:bodyPr anchor="b"/>
          <a:lstStyle>
            <a:lvl1pPr algn="ctr">
              <a:lnSpc>
                <a:spcPct val="100000"/>
              </a:lnSpc>
              <a:defRPr sz="3300" b="0"/>
            </a:lvl1pPr>
          </a:lstStyle>
          <a:p>
            <a:r>
              <a:rPr lang="en-US"/>
              <a:t>Slide Header</a:t>
            </a:r>
          </a:p>
        </p:txBody>
      </p:sp>
      <p:pic>
        <p:nvPicPr>
          <p:cNvPr id="4" name="Picture 3" descr="A blue and black logo&#10;&#10;Description automatically generated">
            <a:extLst>
              <a:ext uri="{FF2B5EF4-FFF2-40B4-BE49-F238E27FC236}">
                <a16:creationId xmlns:a16="http://schemas.microsoft.com/office/drawing/2014/main" id="{E8F31A1F-44C7-B332-66FF-AB15C367C8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5" name="Footer Placeholder 1">
            <a:extLst>
              <a:ext uri="{FF2B5EF4-FFF2-40B4-BE49-F238E27FC236}">
                <a16:creationId xmlns:a16="http://schemas.microsoft.com/office/drawing/2014/main" id="{5CC80AD4-A69D-7F05-D5FF-489A099C67CD}"/>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8" name="Slide Number Placeholder 3">
            <a:extLst>
              <a:ext uri="{FF2B5EF4-FFF2-40B4-BE49-F238E27FC236}">
                <a16:creationId xmlns:a16="http://schemas.microsoft.com/office/drawing/2014/main" id="{9D8A3C68-52E5-93E6-8267-6D4CAB1D3744}"/>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8597356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F82EF06-6E24-04AC-0AA6-883A99016F83}"/>
              </a:ext>
            </a:extLst>
          </p:cNvPr>
          <p:cNvSpPr>
            <a:spLocks noGrp="1"/>
          </p:cNvSpPr>
          <p:nvPr>
            <p:ph type="title" hasCustomPrompt="1"/>
          </p:nvPr>
        </p:nvSpPr>
        <p:spPr>
          <a:xfrm>
            <a:off x="554037" y="457200"/>
            <a:ext cx="4217987" cy="1126589"/>
          </a:xfrm>
          <a:prstGeom prst="rect">
            <a:avLst/>
          </a:prstGeom>
        </p:spPr>
        <p:txBody>
          <a:bodyPr anchor="b"/>
          <a:lstStyle>
            <a:lvl1pPr>
              <a:lnSpc>
                <a:spcPct val="100000"/>
              </a:lnSpc>
              <a:defRPr sz="3300" b="0">
                <a:solidFill>
                  <a:schemeClr val="tx1"/>
                </a:solidFill>
              </a:defRPr>
            </a:lvl1pPr>
          </a:lstStyle>
          <a:p>
            <a:r>
              <a:rPr lang="en-US"/>
              <a:t>Slide Header</a:t>
            </a:r>
          </a:p>
        </p:txBody>
      </p:sp>
      <p:sp>
        <p:nvSpPr>
          <p:cNvPr id="6" name="Picture Placeholder 2">
            <a:extLst>
              <a:ext uri="{FF2B5EF4-FFF2-40B4-BE49-F238E27FC236}">
                <a16:creationId xmlns:a16="http://schemas.microsoft.com/office/drawing/2014/main" id="{76661012-3E53-D355-03D4-7745702DC98A}"/>
              </a:ext>
            </a:extLst>
          </p:cNvPr>
          <p:cNvSpPr>
            <a:spLocks noGrp="1"/>
          </p:cNvSpPr>
          <p:nvPr>
            <p:ph type="pic" idx="1"/>
          </p:nvPr>
        </p:nvSpPr>
        <p:spPr>
          <a:xfrm>
            <a:off x="5183188" y="0"/>
            <a:ext cx="7008812" cy="685799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Text Placeholder 3">
            <a:extLst>
              <a:ext uri="{FF2B5EF4-FFF2-40B4-BE49-F238E27FC236}">
                <a16:creationId xmlns:a16="http://schemas.microsoft.com/office/drawing/2014/main" id="{96716A2F-35DE-92E5-9510-5F37060140C2}"/>
              </a:ext>
            </a:extLst>
          </p:cNvPr>
          <p:cNvSpPr>
            <a:spLocks noGrp="1"/>
          </p:cNvSpPr>
          <p:nvPr>
            <p:ph type="body" sz="half" idx="2" hasCustomPrompt="1"/>
          </p:nvPr>
        </p:nvSpPr>
        <p:spPr>
          <a:xfrm>
            <a:off x="554037" y="1583789"/>
            <a:ext cx="4217987" cy="3811588"/>
          </a:xfrm>
          <a:prstGeom prst="rect">
            <a:avLst/>
          </a:prstGeom>
        </p:spPr>
        <p:txBody>
          <a:bodyPr>
            <a:normAutofit/>
          </a:bodyPr>
          <a:lstStyle>
            <a:lvl1pPr marL="0" indent="0">
              <a:buNone/>
              <a:defRPr sz="24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8" name="Text Placeholder 3">
            <a:extLst>
              <a:ext uri="{FF2B5EF4-FFF2-40B4-BE49-F238E27FC236}">
                <a16:creationId xmlns:a16="http://schemas.microsoft.com/office/drawing/2014/main" id="{318BEFE7-AD94-0511-32F6-90F387FAD690}"/>
              </a:ext>
            </a:extLst>
          </p:cNvPr>
          <p:cNvSpPr>
            <a:spLocks noGrp="1"/>
          </p:cNvSpPr>
          <p:nvPr>
            <p:ph type="body" sz="half" idx="10" hasCustomPrompt="1"/>
          </p:nvPr>
        </p:nvSpPr>
        <p:spPr>
          <a:xfrm>
            <a:off x="839788" y="5649283"/>
            <a:ext cx="3932237" cy="557306"/>
          </a:xfrm>
          <a:prstGeom prst="rect">
            <a:avLst/>
          </a:prstGeom>
        </p:spPr>
        <p:txBody>
          <a:bodyPr>
            <a:normAutofit/>
          </a:bodyPr>
          <a:lstStyle>
            <a:lvl1pPr marL="0" indent="0" algn="r">
              <a:lnSpc>
                <a:spcPct val="100000"/>
              </a:lnSpc>
              <a:buNone/>
              <a:defRPr sz="14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Caption</a:t>
            </a:r>
          </a:p>
        </p:txBody>
      </p:sp>
      <p:pic>
        <p:nvPicPr>
          <p:cNvPr id="4" name="Picture 3" descr="A blue and black logo&#10;&#10;Description automatically generated">
            <a:extLst>
              <a:ext uri="{FF2B5EF4-FFF2-40B4-BE49-F238E27FC236}">
                <a16:creationId xmlns:a16="http://schemas.microsoft.com/office/drawing/2014/main" id="{C3E78ACE-7BED-B3C7-D0D4-0C57BDDFB5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9" name="Footer Placeholder 1">
            <a:extLst>
              <a:ext uri="{FF2B5EF4-FFF2-40B4-BE49-F238E27FC236}">
                <a16:creationId xmlns:a16="http://schemas.microsoft.com/office/drawing/2014/main" id="{FB071573-F8B9-5826-9D2F-DBA1D24A0D35}"/>
              </a:ext>
            </a:extLst>
          </p:cNvPr>
          <p:cNvSpPr>
            <a:spLocks noGrp="1"/>
          </p:cNvSpPr>
          <p:nvPr>
            <p:ph type="ftr" sz="quarter" idx="3"/>
          </p:nvPr>
        </p:nvSpPr>
        <p:spPr>
          <a:xfrm>
            <a:off x="2134545" y="6455329"/>
            <a:ext cx="290602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0" name="Slide Number Placeholder 3">
            <a:extLst>
              <a:ext uri="{FF2B5EF4-FFF2-40B4-BE49-F238E27FC236}">
                <a16:creationId xmlns:a16="http://schemas.microsoft.com/office/drawing/2014/main" id="{74C51218-4696-E6D2-D710-B93D97C7616F}"/>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43808958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7B6F79B2-4E20-5638-4F31-811C8E329536}"/>
              </a:ext>
            </a:extLst>
          </p:cNvPr>
          <p:cNvSpPr>
            <a:spLocks noGrp="1"/>
          </p:cNvSpPr>
          <p:nvPr>
            <p:ph type="pic" idx="1"/>
          </p:nvPr>
        </p:nvSpPr>
        <p:spPr>
          <a:xfrm>
            <a:off x="0" y="0"/>
            <a:ext cx="7008812" cy="685799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FEC642C-D2F6-15E4-1802-AC4070DC4DB9}"/>
              </a:ext>
            </a:extLst>
          </p:cNvPr>
          <p:cNvSpPr>
            <a:spLocks noGrp="1"/>
          </p:cNvSpPr>
          <p:nvPr>
            <p:ph type="body" sz="half" idx="10" hasCustomPrompt="1"/>
          </p:nvPr>
        </p:nvSpPr>
        <p:spPr>
          <a:xfrm>
            <a:off x="7575737" y="5649283"/>
            <a:ext cx="3932237" cy="557306"/>
          </a:xfrm>
          <a:prstGeom prst="rect">
            <a:avLst/>
          </a:prstGeom>
        </p:spPr>
        <p:txBody>
          <a:bodyPr>
            <a:normAutofit/>
          </a:bodyPr>
          <a:lstStyle>
            <a:lvl1pPr marL="0" indent="0" algn="l">
              <a:lnSpc>
                <a:spcPct val="100000"/>
              </a:lnSpc>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Caption</a:t>
            </a:r>
          </a:p>
        </p:txBody>
      </p:sp>
      <p:sp>
        <p:nvSpPr>
          <p:cNvPr id="7" name="Title 1">
            <a:extLst>
              <a:ext uri="{FF2B5EF4-FFF2-40B4-BE49-F238E27FC236}">
                <a16:creationId xmlns:a16="http://schemas.microsoft.com/office/drawing/2014/main" id="{06041ED8-B4A7-F9C8-D6DB-AD18D8F1929E}"/>
              </a:ext>
            </a:extLst>
          </p:cNvPr>
          <p:cNvSpPr>
            <a:spLocks noGrp="1"/>
          </p:cNvSpPr>
          <p:nvPr>
            <p:ph type="title" hasCustomPrompt="1"/>
          </p:nvPr>
        </p:nvSpPr>
        <p:spPr>
          <a:xfrm>
            <a:off x="7558088" y="457200"/>
            <a:ext cx="4030662" cy="1126589"/>
          </a:xfrm>
          <a:prstGeom prst="rect">
            <a:avLst/>
          </a:prstGeom>
        </p:spPr>
        <p:txBody>
          <a:bodyPr anchor="b"/>
          <a:lstStyle>
            <a:lvl1pPr>
              <a:lnSpc>
                <a:spcPct val="100000"/>
              </a:lnSpc>
              <a:defRPr sz="3200"/>
            </a:lvl1pPr>
          </a:lstStyle>
          <a:p>
            <a:r>
              <a:rPr lang="en-US"/>
              <a:t>Slide Header</a:t>
            </a:r>
          </a:p>
        </p:txBody>
      </p:sp>
      <p:sp>
        <p:nvSpPr>
          <p:cNvPr id="8" name="Text Placeholder 3">
            <a:extLst>
              <a:ext uri="{FF2B5EF4-FFF2-40B4-BE49-F238E27FC236}">
                <a16:creationId xmlns:a16="http://schemas.microsoft.com/office/drawing/2014/main" id="{DB2C0CE3-5F2F-BEB2-B731-67307D6ADC07}"/>
              </a:ext>
            </a:extLst>
          </p:cNvPr>
          <p:cNvSpPr>
            <a:spLocks noGrp="1"/>
          </p:cNvSpPr>
          <p:nvPr>
            <p:ph type="body" sz="half" idx="2" hasCustomPrompt="1"/>
          </p:nvPr>
        </p:nvSpPr>
        <p:spPr>
          <a:xfrm>
            <a:off x="7558088" y="1583789"/>
            <a:ext cx="4030662" cy="3811588"/>
          </a:xfrm>
          <a:prstGeom prst="rect">
            <a:avLst/>
          </a:prstGeom>
        </p:spPr>
        <p:txBody>
          <a:bodyPr>
            <a:normAutofit/>
          </a:bodyPr>
          <a:lstStyle>
            <a:lvl1pPr marL="0" indent="0">
              <a:buNone/>
              <a:defRPr sz="2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pic>
        <p:nvPicPr>
          <p:cNvPr id="12" name="Picture 11" descr="A blue and black logo&#10;&#10;Description automatically generated">
            <a:extLst>
              <a:ext uri="{FF2B5EF4-FFF2-40B4-BE49-F238E27FC236}">
                <a16:creationId xmlns:a16="http://schemas.microsoft.com/office/drawing/2014/main" id="{FE1B9E41-80BB-FD80-F029-88FA4D1FF2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13" name="Footer Placeholder 1">
            <a:extLst>
              <a:ext uri="{FF2B5EF4-FFF2-40B4-BE49-F238E27FC236}">
                <a16:creationId xmlns:a16="http://schemas.microsoft.com/office/drawing/2014/main" id="{80852322-D09B-8559-43A8-59F8BAB024AB}"/>
              </a:ext>
            </a:extLst>
          </p:cNvPr>
          <p:cNvSpPr>
            <a:spLocks noGrp="1"/>
          </p:cNvSpPr>
          <p:nvPr>
            <p:ph type="ftr" sz="quarter" idx="3"/>
          </p:nvPr>
        </p:nvSpPr>
        <p:spPr>
          <a:xfrm>
            <a:off x="7219666" y="6455329"/>
            <a:ext cx="2854072"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4" name="Slide Number Placeholder 3">
            <a:extLst>
              <a:ext uri="{FF2B5EF4-FFF2-40B4-BE49-F238E27FC236}">
                <a16:creationId xmlns:a16="http://schemas.microsoft.com/office/drawing/2014/main" id="{1F1D6072-AADF-6E25-F59F-37E2A1E57610}"/>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761555091"/>
      </p:ext>
    </p:extLst>
  </p:cSld>
  <p:clrMapOvr>
    <a:masterClrMapping/>
  </p:clrMapOvr>
  <p:extLst>
    <p:ext uri="{DCECCB84-F9BA-43D5-87BE-67443E8EF086}">
      <p15:sldGuideLst xmlns:p15="http://schemas.microsoft.com/office/powerpoint/2012/main">
        <p15:guide id="1" orient="horz" pos="288">
          <p15:clr>
            <a:srgbClr val="FBAE40"/>
          </p15:clr>
        </p15:guide>
        <p15:guide id="2" pos="7152">
          <p15:clr>
            <a:srgbClr val="FBAE40"/>
          </p15:clr>
        </p15:guide>
        <p15:guide id="3" pos="528">
          <p15:clr>
            <a:srgbClr val="FBAE40"/>
          </p15:clr>
        </p15:guide>
        <p15:guide id="4" orient="horz" pos="3864">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Large photo with caption">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4D3AE2A-4DC8-25CA-7851-06D88A99C9A6}"/>
              </a:ext>
            </a:extLst>
          </p:cNvPr>
          <p:cNvSpPr>
            <a:spLocks noGrp="1"/>
          </p:cNvSpPr>
          <p:nvPr>
            <p:ph type="title" hasCustomPrompt="1"/>
          </p:nvPr>
        </p:nvSpPr>
        <p:spPr>
          <a:xfrm>
            <a:off x="839788" y="4928593"/>
            <a:ext cx="5924952" cy="621307"/>
          </a:xfrm>
          <a:prstGeom prst="rect">
            <a:avLst/>
          </a:prstGeom>
        </p:spPr>
        <p:txBody>
          <a:bodyPr anchor="t" anchorCtr="0"/>
          <a:lstStyle>
            <a:lvl1pPr>
              <a:lnSpc>
                <a:spcPct val="100000"/>
              </a:lnSpc>
              <a:defRPr sz="3200"/>
            </a:lvl1pPr>
          </a:lstStyle>
          <a:p>
            <a:r>
              <a:rPr lang="en-US"/>
              <a:t>Slide Header</a:t>
            </a:r>
          </a:p>
        </p:txBody>
      </p:sp>
      <p:sp>
        <p:nvSpPr>
          <p:cNvPr id="6" name="Picture Placeholder 2">
            <a:extLst>
              <a:ext uri="{FF2B5EF4-FFF2-40B4-BE49-F238E27FC236}">
                <a16:creationId xmlns:a16="http://schemas.microsoft.com/office/drawing/2014/main" id="{5C913C1E-5284-9845-CD07-645788E1A88D}"/>
              </a:ext>
            </a:extLst>
          </p:cNvPr>
          <p:cNvSpPr>
            <a:spLocks noGrp="1"/>
          </p:cNvSpPr>
          <p:nvPr>
            <p:ph type="pic" idx="1"/>
          </p:nvPr>
        </p:nvSpPr>
        <p:spPr>
          <a:xfrm>
            <a:off x="0" y="0"/>
            <a:ext cx="12192000" cy="47468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Text Placeholder 3">
            <a:extLst>
              <a:ext uri="{FF2B5EF4-FFF2-40B4-BE49-F238E27FC236}">
                <a16:creationId xmlns:a16="http://schemas.microsoft.com/office/drawing/2014/main" id="{E3013865-6A9B-B760-8F1B-6BEBFE1A359A}"/>
              </a:ext>
            </a:extLst>
          </p:cNvPr>
          <p:cNvSpPr>
            <a:spLocks noGrp="1"/>
          </p:cNvSpPr>
          <p:nvPr>
            <p:ph type="body" sz="half" idx="2" hasCustomPrompt="1"/>
          </p:nvPr>
        </p:nvSpPr>
        <p:spPr>
          <a:xfrm>
            <a:off x="839787" y="5599328"/>
            <a:ext cx="5924951" cy="856001"/>
          </a:xfrm>
          <a:prstGeom prst="rect">
            <a:avLst/>
          </a:prstGeom>
        </p:spPr>
        <p:txBody>
          <a:bodyPr>
            <a:normAutofit/>
          </a:bodyPr>
          <a:lstStyle>
            <a:lvl1pPr marL="0" indent="0">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8" name="Text Placeholder 3">
            <a:extLst>
              <a:ext uri="{FF2B5EF4-FFF2-40B4-BE49-F238E27FC236}">
                <a16:creationId xmlns:a16="http://schemas.microsoft.com/office/drawing/2014/main" id="{23C37028-3342-FE10-CF66-C8D5137F1A81}"/>
              </a:ext>
            </a:extLst>
          </p:cNvPr>
          <p:cNvSpPr>
            <a:spLocks noGrp="1"/>
          </p:cNvSpPr>
          <p:nvPr>
            <p:ph type="body" sz="half" idx="10" hasCustomPrompt="1"/>
          </p:nvPr>
        </p:nvSpPr>
        <p:spPr>
          <a:xfrm>
            <a:off x="7636105" y="4872316"/>
            <a:ext cx="3932237" cy="677584"/>
          </a:xfrm>
          <a:prstGeom prst="rect">
            <a:avLst/>
          </a:prstGeom>
        </p:spPr>
        <p:txBody>
          <a:bodyPr>
            <a:normAutofit/>
          </a:bodyPr>
          <a:lstStyle>
            <a:lvl1pPr marL="0" indent="0" algn="r">
              <a:lnSpc>
                <a:spcPct val="100000"/>
              </a:lnSpc>
              <a:buNone/>
              <a:defRPr sz="1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Caption</a:t>
            </a:r>
          </a:p>
        </p:txBody>
      </p:sp>
      <p:pic>
        <p:nvPicPr>
          <p:cNvPr id="4" name="Picture 3" descr="A blue and black logo&#10;&#10;Description automatically generated">
            <a:extLst>
              <a:ext uri="{FF2B5EF4-FFF2-40B4-BE49-F238E27FC236}">
                <a16:creationId xmlns:a16="http://schemas.microsoft.com/office/drawing/2014/main" id="{6D53360B-5F70-1327-49A6-FC9D2923D95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3797" y="6407899"/>
            <a:ext cx="840488" cy="279414"/>
          </a:xfrm>
          <a:prstGeom prst="rect">
            <a:avLst/>
          </a:prstGeom>
        </p:spPr>
      </p:pic>
      <p:sp>
        <p:nvSpPr>
          <p:cNvPr id="9" name="Footer Placeholder 1">
            <a:extLst>
              <a:ext uri="{FF2B5EF4-FFF2-40B4-BE49-F238E27FC236}">
                <a16:creationId xmlns:a16="http://schemas.microsoft.com/office/drawing/2014/main" id="{985B921A-6F54-DECA-9A12-DAFEE298FC27}"/>
              </a:ext>
            </a:extLst>
          </p:cNvPr>
          <p:cNvSpPr>
            <a:spLocks noGrp="1"/>
          </p:cNvSpPr>
          <p:nvPr>
            <p:ph type="ftr" sz="quarter" idx="3"/>
          </p:nvPr>
        </p:nvSpPr>
        <p:spPr>
          <a:xfrm>
            <a:off x="4502150" y="6455329"/>
            <a:ext cx="5571588" cy="184555"/>
          </a:xfrm>
          <a:prstGeom prst="rect">
            <a:avLst/>
          </a:prstGeom>
        </p:spPr>
        <p:txBody>
          <a:bodyPr lIns="0" tIns="0" rIns="0" bIns="0"/>
          <a:lstStyle>
            <a:lvl1pPr>
              <a:defRPr sz="1400">
                <a:solidFill>
                  <a:schemeClr val="tx1">
                    <a:lumMod val="50000"/>
                    <a:lumOff val="50000"/>
                  </a:schemeClr>
                </a:solidFill>
                <a:latin typeface="+mn-lt"/>
              </a:defRPr>
            </a:lvl1pPr>
          </a:lstStyle>
          <a:p>
            <a:pPr algn="r"/>
            <a:r>
              <a:rPr lang="en-US"/>
              <a:t>360 Degree Communication Cycle</a:t>
            </a:r>
          </a:p>
        </p:txBody>
      </p:sp>
      <p:sp>
        <p:nvSpPr>
          <p:cNvPr id="10" name="Slide Number Placeholder 3">
            <a:extLst>
              <a:ext uri="{FF2B5EF4-FFF2-40B4-BE49-F238E27FC236}">
                <a16:creationId xmlns:a16="http://schemas.microsoft.com/office/drawing/2014/main" id="{22EF49A6-9EE2-D24F-1D32-BF55794687C8}"/>
              </a:ext>
            </a:extLst>
          </p:cNvPr>
          <p:cNvSpPr>
            <a:spLocks noGrp="1"/>
          </p:cNvSpPr>
          <p:nvPr>
            <p:ph type="sldNum" sz="quarter" idx="4"/>
          </p:nvPr>
        </p:nvSpPr>
        <p:spPr>
          <a:xfrm>
            <a:off x="10173044"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118233934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Full Photo with caption">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557FDD6C-881A-4D8A-5D56-EA9AE563C78F}"/>
              </a:ext>
            </a:extLst>
          </p:cNvPr>
          <p:cNvSpPr>
            <a:spLocks noGrp="1"/>
          </p:cNvSpPr>
          <p:nvPr>
            <p:ph type="pic" idx="1"/>
          </p:nvPr>
        </p:nvSpPr>
        <p:spPr>
          <a:xfrm>
            <a:off x="0" y="0"/>
            <a:ext cx="1219200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extLst>
      <p:ext uri="{BB962C8B-B14F-4D97-AF65-F5344CB8AC3E}">
        <p14:creationId xmlns:p14="http://schemas.microsoft.com/office/powerpoint/2010/main" val="287038695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Large Text Box">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16958" y="1219200"/>
            <a:ext cx="11033760" cy="5093208"/>
          </a:xfrm>
          <a:prstGeom prst="rect">
            <a:avLst/>
          </a:prstGeom>
        </p:spPr>
        <p:txBody>
          <a:bodyPr/>
          <a:lstStyle>
            <a:lvl1pPr marL="203200" indent="-203200" algn="l">
              <a:buFontTx/>
              <a:buBlip>
                <a:blip r:embed="rId2"/>
              </a:buBlip>
              <a:defRPr sz="2500">
                <a:solidFill>
                  <a:srgbClr val="000000"/>
                </a:solidFill>
                <a:latin typeface="Arial" panose="020B0604020202020204" pitchFamily="34" charset="0"/>
                <a:cs typeface="Arial" panose="020B0604020202020204" pitchFamily="34" charset="0"/>
              </a:defRPr>
            </a:lvl1pPr>
            <a:lvl2pPr marL="508000" indent="-203200" algn="l">
              <a:buFontTx/>
              <a:buBlip>
                <a:blip r:embed="rId2"/>
              </a:buBlip>
              <a:defRPr sz="2500">
                <a:solidFill>
                  <a:srgbClr val="000000"/>
                </a:solidFill>
                <a:latin typeface="Arial" panose="020B0604020202020204" pitchFamily="34" charset="0"/>
                <a:cs typeface="Arial" panose="020B0604020202020204" pitchFamily="34" charset="0"/>
              </a:defRPr>
            </a:lvl2pPr>
            <a:lvl3pPr marL="812800" indent="-203200" algn="l">
              <a:buFontTx/>
              <a:buBlip>
                <a:blip r:embed="rId2"/>
              </a:buBlip>
              <a:defRPr sz="2500">
                <a:solidFill>
                  <a:srgbClr val="000000"/>
                </a:solidFill>
                <a:latin typeface="Arial" panose="020B0604020202020204" pitchFamily="34" charset="0"/>
                <a:cs typeface="Arial" panose="020B0604020202020204" pitchFamily="34" charset="0"/>
              </a:defRPr>
            </a:lvl3pPr>
            <a:lvl4pPr marL="1117600" indent="-203200" algn="l">
              <a:buFontTx/>
              <a:buBlip>
                <a:blip r:embed="rId2"/>
              </a:buBlip>
              <a:defRPr sz="2500">
                <a:solidFill>
                  <a:srgbClr val="000000"/>
                </a:solidFill>
                <a:latin typeface="Arial" panose="020B0604020202020204" pitchFamily="34" charset="0"/>
                <a:cs typeface="Arial" panose="020B0604020202020204" pitchFamily="34" charset="0"/>
              </a:defRPr>
            </a:lvl4pPr>
            <a:lvl5pPr marL="1422400" indent="-203200" algn="l">
              <a:buFontTx/>
              <a:buBlip>
                <a:blip r:embed="rId2"/>
              </a:buBlip>
              <a:defRPr sz="2500">
                <a:solidFill>
                  <a:srgbClr val="000000"/>
                </a:solidFill>
                <a:latin typeface="Arial" panose="020B0604020202020204" pitchFamily="34" charset="0"/>
                <a:cs typeface="Arial" panose="020B0604020202020204" pitchFamily="34" charset="0"/>
              </a:defRPr>
            </a:lvl5pPr>
          </a:lstStyle>
          <a:p>
            <a:pPr lvl="0"/>
            <a:r>
              <a:rPr lang="en-US"/>
              <a:t> Click to edit Master text styles</a:t>
            </a:r>
          </a:p>
          <a:p>
            <a:pPr lvl="1"/>
            <a:r>
              <a:rPr lang="en-US"/>
              <a:t> Second level</a:t>
            </a:r>
          </a:p>
          <a:p>
            <a:pPr lvl="2"/>
            <a:r>
              <a:rPr lang="en-US"/>
              <a:t> Third level</a:t>
            </a:r>
          </a:p>
          <a:p>
            <a:pPr lvl="3"/>
            <a:r>
              <a:rPr lang="en-US"/>
              <a:t> Fourth level</a:t>
            </a:r>
          </a:p>
          <a:p>
            <a:pPr lvl="4"/>
            <a:r>
              <a:rPr lang="en-US"/>
              <a:t> Fifth level</a:t>
            </a:r>
          </a:p>
        </p:txBody>
      </p:sp>
      <p:sp>
        <p:nvSpPr>
          <p:cNvPr id="13" name="Rectangle 3"/>
          <p:cNvSpPr>
            <a:spLocks noGrp="1" noChangeArrowheads="1"/>
          </p:cNvSpPr>
          <p:nvPr>
            <p:ph type="title"/>
          </p:nvPr>
        </p:nvSpPr>
        <p:spPr bwMode="auto">
          <a:xfrm>
            <a:off x="416958" y="280773"/>
            <a:ext cx="11358088"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3300" b="0">
                <a:solidFill>
                  <a:srgbClr val="000000"/>
                </a:solidFill>
                <a:latin typeface="+mj-lt"/>
              </a:defRPr>
            </a:lvl1pPr>
          </a:lstStyle>
          <a:p>
            <a:pPr lvl="0"/>
            <a:r>
              <a:rPr lang="en-US"/>
              <a:t>Click to edit Master title style</a:t>
            </a:r>
          </a:p>
        </p:txBody>
      </p:sp>
      <p:pic>
        <p:nvPicPr>
          <p:cNvPr id="2" name="Picture 1" descr="A blue and black logo&#10;&#10;Description automatically generated">
            <a:extLst>
              <a:ext uri="{FF2B5EF4-FFF2-40B4-BE49-F238E27FC236}">
                <a16:creationId xmlns:a16="http://schemas.microsoft.com/office/drawing/2014/main" id="{D75F90C5-4D96-8CEA-101C-68A1D7045EA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3" name="Footer Placeholder 1">
            <a:extLst>
              <a:ext uri="{FF2B5EF4-FFF2-40B4-BE49-F238E27FC236}">
                <a16:creationId xmlns:a16="http://schemas.microsoft.com/office/drawing/2014/main" id="{D6DB872B-3F84-CB5E-6FAA-538FBA4830DC}"/>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4" name="Slide Number Placeholder 3">
            <a:extLst>
              <a:ext uri="{FF2B5EF4-FFF2-40B4-BE49-F238E27FC236}">
                <a16:creationId xmlns:a16="http://schemas.microsoft.com/office/drawing/2014/main" id="{5C4E76D1-DB81-ABC4-2B5C-9A62DE367406}"/>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77550655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cSld name="Four-column centered gree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6B54A-577D-C4CA-6799-C3B1240703CF}"/>
              </a:ext>
            </a:extLst>
          </p:cNvPr>
          <p:cNvSpPr>
            <a:spLocks noGrp="1"/>
          </p:cNvSpPr>
          <p:nvPr>
            <p:ph type="title" hasCustomPrompt="1"/>
          </p:nvPr>
        </p:nvSpPr>
        <p:spPr>
          <a:xfrm>
            <a:off x="839788" y="381000"/>
            <a:ext cx="10512424" cy="1960880"/>
          </a:xfrm>
        </p:spPr>
        <p:txBody>
          <a:bodyPr anchor="b"/>
          <a:lstStyle>
            <a:lvl1pPr algn="ctr">
              <a:defRPr sz="3200"/>
            </a:lvl1pPr>
          </a:lstStyle>
          <a:p>
            <a:r>
              <a:rPr lang="en-US"/>
              <a:t>Slide Header</a:t>
            </a:r>
          </a:p>
        </p:txBody>
      </p:sp>
      <p:sp>
        <p:nvSpPr>
          <p:cNvPr id="5" name="Text Placeholder 3">
            <a:extLst>
              <a:ext uri="{FF2B5EF4-FFF2-40B4-BE49-F238E27FC236}">
                <a16:creationId xmlns:a16="http://schemas.microsoft.com/office/drawing/2014/main" id="{AFE84694-37E5-E509-A0EB-A6BF4296611B}"/>
              </a:ext>
            </a:extLst>
          </p:cNvPr>
          <p:cNvSpPr>
            <a:spLocks noGrp="1"/>
          </p:cNvSpPr>
          <p:nvPr>
            <p:ph type="body" sz="half" idx="2" hasCustomPrompt="1"/>
          </p:nvPr>
        </p:nvSpPr>
        <p:spPr>
          <a:xfrm>
            <a:off x="839788" y="4285932"/>
            <a:ext cx="2441892" cy="1886268"/>
          </a:xfrm>
        </p:spPr>
        <p:txBody>
          <a:bodyPr>
            <a:normAutofit/>
          </a:bodyPr>
          <a:lstStyle>
            <a:lvl1pPr marL="0" indent="0" algn="ctr">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6" name="Text Placeholder 3">
            <a:extLst>
              <a:ext uri="{FF2B5EF4-FFF2-40B4-BE49-F238E27FC236}">
                <a16:creationId xmlns:a16="http://schemas.microsoft.com/office/drawing/2014/main" id="{982E74FB-C4B9-8C28-A35C-C14C8809891E}"/>
              </a:ext>
            </a:extLst>
          </p:cNvPr>
          <p:cNvSpPr>
            <a:spLocks noGrp="1"/>
          </p:cNvSpPr>
          <p:nvPr>
            <p:ph type="body" sz="half" idx="13" hasCustomPrompt="1"/>
          </p:nvPr>
        </p:nvSpPr>
        <p:spPr>
          <a:xfrm>
            <a:off x="839788" y="3396932"/>
            <a:ext cx="2441892" cy="763588"/>
          </a:xfrm>
        </p:spPr>
        <p:txBody>
          <a:bodyPr anchor="b">
            <a:normAutofit/>
          </a:bodyPr>
          <a:lstStyle>
            <a:lvl1pPr marL="0" indent="0" algn="ctr">
              <a:buNone/>
              <a:defRPr sz="2400" b="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7" name="Text Placeholder 3">
            <a:extLst>
              <a:ext uri="{FF2B5EF4-FFF2-40B4-BE49-F238E27FC236}">
                <a16:creationId xmlns:a16="http://schemas.microsoft.com/office/drawing/2014/main" id="{4241B395-81E4-2315-5EE3-437F91A35ED3}"/>
              </a:ext>
            </a:extLst>
          </p:cNvPr>
          <p:cNvSpPr>
            <a:spLocks noGrp="1"/>
          </p:cNvSpPr>
          <p:nvPr>
            <p:ph type="body" sz="half" idx="14" hasCustomPrompt="1"/>
          </p:nvPr>
        </p:nvSpPr>
        <p:spPr>
          <a:xfrm>
            <a:off x="3542348" y="4285932"/>
            <a:ext cx="2441892" cy="1886268"/>
          </a:xfrm>
        </p:spPr>
        <p:txBody>
          <a:bodyPr>
            <a:normAutofit/>
          </a:bodyPr>
          <a:lstStyle>
            <a:lvl1pPr marL="0" indent="0" algn="ctr">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8" name="Text Placeholder 3">
            <a:extLst>
              <a:ext uri="{FF2B5EF4-FFF2-40B4-BE49-F238E27FC236}">
                <a16:creationId xmlns:a16="http://schemas.microsoft.com/office/drawing/2014/main" id="{469D3F94-D825-521B-6714-4ED1591F730E}"/>
              </a:ext>
            </a:extLst>
          </p:cNvPr>
          <p:cNvSpPr>
            <a:spLocks noGrp="1"/>
          </p:cNvSpPr>
          <p:nvPr>
            <p:ph type="body" sz="half" idx="15" hasCustomPrompt="1"/>
          </p:nvPr>
        </p:nvSpPr>
        <p:spPr>
          <a:xfrm>
            <a:off x="3542348" y="3396932"/>
            <a:ext cx="2441892" cy="763588"/>
          </a:xfrm>
        </p:spPr>
        <p:txBody>
          <a:bodyPr anchor="b">
            <a:normAutofit/>
          </a:bodyPr>
          <a:lstStyle>
            <a:lvl1pPr marL="0" indent="0" algn="ctr">
              <a:buNone/>
              <a:defRPr sz="2400" b="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3" name="Text Placeholder 3">
            <a:extLst>
              <a:ext uri="{FF2B5EF4-FFF2-40B4-BE49-F238E27FC236}">
                <a16:creationId xmlns:a16="http://schemas.microsoft.com/office/drawing/2014/main" id="{2F8D91C6-1BD3-09F8-810A-52DB7B165626}"/>
              </a:ext>
            </a:extLst>
          </p:cNvPr>
          <p:cNvSpPr>
            <a:spLocks noGrp="1"/>
          </p:cNvSpPr>
          <p:nvPr>
            <p:ph type="body" sz="half" idx="16" hasCustomPrompt="1"/>
          </p:nvPr>
        </p:nvSpPr>
        <p:spPr>
          <a:xfrm>
            <a:off x="6207762" y="4285932"/>
            <a:ext cx="2441892" cy="1886268"/>
          </a:xfrm>
        </p:spPr>
        <p:txBody>
          <a:bodyPr>
            <a:normAutofit/>
          </a:bodyPr>
          <a:lstStyle>
            <a:lvl1pPr marL="0" indent="0" algn="ctr">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4" name="Text Placeholder 3">
            <a:extLst>
              <a:ext uri="{FF2B5EF4-FFF2-40B4-BE49-F238E27FC236}">
                <a16:creationId xmlns:a16="http://schemas.microsoft.com/office/drawing/2014/main" id="{30E6C71F-4E4F-7FFE-DF06-2471AC2E5BF6}"/>
              </a:ext>
            </a:extLst>
          </p:cNvPr>
          <p:cNvSpPr>
            <a:spLocks noGrp="1"/>
          </p:cNvSpPr>
          <p:nvPr>
            <p:ph type="body" sz="half" idx="17" hasCustomPrompt="1"/>
          </p:nvPr>
        </p:nvSpPr>
        <p:spPr>
          <a:xfrm>
            <a:off x="6207762" y="3396932"/>
            <a:ext cx="2441892" cy="763588"/>
          </a:xfrm>
        </p:spPr>
        <p:txBody>
          <a:bodyPr anchor="b">
            <a:normAutofit/>
          </a:bodyPr>
          <a:lstStyle>
            <a:lvl1pPr marL="0" indent="0" algn="ctr">
              <a:buNone/>
              <a:defRPr sz="2400" b="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sp>
        <p:nvSpPr>
          <p:cNvPr id="15" name="Text Placeholder 3">
            <a:extLst>
              <a:ext uri="{FF2B5EF4-FFF2-40B4-BE49-F238E27FC236}">
                <a16:creationId xmlns:a16="http://schemas.microsoft.com/office/drawing/2014/main" id="{E3527786-23B4-7BC2-2C0D-C65944FC9550}"/>
              </a:ext>
            </a:extLst>
          </p:cNvPr>
          <p:cNvSpPr>
            <a:spLocks noGrp="1"/>
          </p:cNvSpPr>
          <p:nvPr>
            <p:ph type="body" sz="half" idx="18" hasCustomPrompt="1"/>
          </p:nvPr>
        </p:nvSpPr>
        <p:spPr>
          <a:xfrm>
            <a:off x="8910322" y="4285932"/>
            <a:ext cx="2441892" cy="1886268"/>
          </a:xfrm>
        </p:spPr>
        <p:txBody>
          <a:bodyPr>
            <a:normAutofit/>
          </a:bodyPr>
          <a:lstStyle>
            <a:lvl1pPr marL="0" indent="0" algn="ctr">
              <a:buNone/>
              <a:defRPr sz="24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Text</a:t>
            </a:r>
          </a:p>
        </p:txBody>
      </p:sp>
      <p:sp>
        <p:nvSpPr>
          <p:cNvPr id="16" name="Text Placeholder 3">
            <a:extLst>
              <a:ext uri="{FF2B5EF4-FFF2-40B4-BE49-F238E27FC236}">
                <a16:creationId xmlns:a16="http://schemas.microsoft.com/office/drawing/2014/main" id="{FC5CD073-881D-8ABC-69BA-7118C430849E}"/>
              </a:ext>
            </a:extLst>
          </p:cNvPr>
          <p:cNvSpPr>
            <a:spLocks noGrp="1"/>
          </p:cNvSpPr>
          <p:nvPr>
            <p:ph type="body" sz="half" idx="19" hasCustomPrompt="1"/>
          </p:nvPr>
        </p:nvSpPr>
        <p:spPr>
          <a:xfrm>
            <a:off x="8910322" y="3396932"/>
            <a:ext cx="2441892" cy="763588"/>
          </a:xfrm>
        </p:spPr>
        <p:txBody>
          <a:bodyPr anchor="b">
            <a:normAutofit/>
          </a:bodyPr>
          <a:lstStyle>
            <a:lvl1pPr marL="0" indent="0" algn="ctr">
              <a:buNone/>
              <a:defRPr sz="2400" b="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Category Header</a:t>
            </a:r>
          </a:p>
        </p:txBody>
      </p:sp>
      <p:pic>
        <p:nvPicPr>
          <p:cNvPr id="3" name="Picture 2" descr="A blue and black logo&#10;&#10;Description automatically generated">
            <a:extLst>
              <a:ext uri="{FF2B5EF4-FFF2-40B4-BE49-F238E27FC236}">
                <a16:creationId xmlns:a16="http://schemas.microsoft.com/office/drawing/2014/main" id="{E76F96BB-D226-15D7-E49E-A45E2BE95B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4" name="Footer Placeholder 1">
            <a:extLst>
              <a:ext uri="{FF2B5EF4-FFF2-40B4-BE49-F238E27FC236}">
                <a16:creationId xmlns:a16="http://schemas.microsoft.com/office/drawing/2014/main" id="{37F04CE0-3258-612C-3131-54616FEFC948}"/>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9" name="Slide Number Placeholder 3">
            <a:extLst>
              <a:ext uri="{FF2B5EF4-FFF2-40B4-BE49-F238E27FC236}">
                <a16:creationId xmlns:a16="http://schemas.microsoft.com/office/drawing/2014/main" id="{6FA94258-E23C-C2E9-62CC-96C07BB82596}"/>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843979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Yellow">
    <p:bg>
      <p:bgPr>
        <a:solidFill>
          <a:srgbClr val="FFFFFF"/>
        </a:solidFill>
        <a:effectLst/>
      </p:bgPr>
    </p:bg>
    <p:spTree>
      <p:nvGrpSpPr>
        <p:cNvPr id="1" name=""/>
        <p:cNvGrpSpPr/>
        <p:nvPr/>
      </p:nvGrpSpPr>
      <p:grpSpPr>
        <a:xfrm>
          <a:off x="0" y="0"/>
          <a:ext cx="0" cy="0"/>
          <a:chOff x="0" y="0"/>
          <a:chExt cx="0" cy="0"/>
        </a:xfrm>
      </p:grpSpPr>
      <p:sp>
        <p:nvSpPr>
          <p:cNvPr id="3" name="Rectangle">
            <a:extLst>
              <a:ext uri="{FF2B5EF4-FFF2-40B4-BE49-F238E27FC236}">
                <a16:creationId xmlns:a16="http://schemas.microsoft.com/office/drawing/2014/main" id="{F11D4B2A-1859-3B30-5DB5-A5EE3222F890}"/>
              </a:ext>
            </a:extLst>
          </p:cNvPr>
          <p:cNvSpPr/>
          <p:nvPr userDrawn="1"/>
        </p:nvSpPr>
        <p:spPr>
          <a:xfrm>
            <a:off x="637714" y="637042"/>
            <a:ext cx="10916572" cy="5583917"/>
          </a:xfrm>
          <a:prstGeom prst="rect">
            <a:avLst/>
          </a:prstGeom>
          <a:solidFill>
            <a:srgbClr val="FFE47A"/>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10" name="Text Placeholder 8">
            <a:extLst>
              <a:ext uri="{FF2B5EF4-FFF2-40B4-BE49-F238E27FC236}">
                <a16:creationId xmlns:a16="http://schemas.microsoft.com/office/drawing/2014/main" id="{493B50B6-ED1C-56B3-12AA-88AFB08E26BC}"/>
              </a:ext>
            </a:extLst>
          </p:cNvPr>
          <p:cNvSpPr>
            <a:spLocks noGrp="1"/>
          </p:cNvSpPr>
          <p:nvPr>
            <p:ph type="body" sz="quarter" idx="12" hasCustomPrompt="1"/>
          </p:nvPr>
        </p:nvSpPr>
        <p:spPr>
          <a:xfrm>
            <a:off x="2036527" y="3078134"/>
            <a:ext cx="8118945" cy="701731"/>
          </a:xfrm>
          <a:prstGeom prst="rect">
            <a:avLst/>
          </a:prstGeom>
        </p:spPr>
        <p:txBody>
          <a:bodyPr wrap="square" anchor="ctr">
            <a:spAutoFit/>
          </a:bodyPr>
          <a:lstStyle>
            <a:lvl1pPr marL="0" indent="0" algn="ctr">
              <a:buNone/>
              <a:defRPr sz="4400" b="0" i="0">
                <a:solidFill>
                  <a:schemeClr val="tx1"/>
                </a:solidFill>
                <a:latin typeface="+mj-lt"/>
              </a:defRPr>
            </a:lvl1pPr>
          </a:lstStyle>
          <a:p>
            <a:pPr lvl="0"/>
            <a:r>
              <a:rPr lang="en-US"/>
              <a:t>Section break text</a:t>
            </a:r>
          </a:p>
        </p:txBody>
      </p:sp>
      <p:pic>
        <p:nvPicPr>
          <p:cNvPr id="9" name="Picture 8" descr="A blue and black logo&#10;&#10;Description automatically generated">
            <a:extLst>
              <a:ext uri="{FF2B5EF4-FFF2-40B4-BE49-F238E27FC236}">
                <a16:creationId xmlns:a16="http://schemas.microsoft.com/office/drawing/2014/main" id="{83F65848-EA10-0153-1BCE-0211FE0508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11" name="Footer Placeholder 1">
            <a:extLst>
              <a:ext uri="{FF2B5EF4-FFF2-40B4-BE49-F238E27FC236}">
                <a16:creationId xmlns:a16="http://schemas.microsoft.com/office/drawing/2014/main" id="{06EC5708-67BA-5C17-C5E4-D5CA237AA600}"/>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2" name="Slide Number Placeholder 3">
            <a:extLst>
              <a:ext uri="{FF2B5EF4-FFF2-40B4-BE49-F238E27FC236}">
                <a16:creationId xmlns:a16="http://schemas.microsoft.com/office/drawing/2014/main" id="{52F68450-F6C4-5352-23B6-809658BEBA9C}"/>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574975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Green">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userDrawn="1"/>
        </p:nvSpPr>
        <p:spPr>
          <a:xfrm>
            <a:off x="637714" y="637042"/>
            <a:ext cx="10916572" cy="5583917"/>
          </a:xfrm>
          <a:prstGeom prst="rect">
            <a:avLst/>
          </a:prstGeom>
          <a:solidFill>
            <a:srgbClr val="317D5C"/>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8">
            <a:extLst>
              <a:ext uri="{FF2B5EF4-FFF2-40B4-BE49-F238E27FC236}">
                <a16:creationId xmlns:a16="http://schemas.microsoft.com/office/drawing/2014/main" id="{66AB4A83-223A-603C-F87D-4AA51B40A274}"/>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bg1"/>
                </a:solidFill>
                <a:latin typeface="+mj-lt"/>
              </a:defRPr>
            </a:lvl1pPr>
          </a:lstStyle>
          <a:p>
            <a:pPr lvl="0"/>
            <a:r>
              <a:rPr lang="en-US"/>
              <a:t>Section break text</a:t>
            </a:r>
          </a:p>
        </p:txBody>
      </p:sp>
      <p:pic>
        <p:nvPicPr>
          <p:cNvPr id="9" name="Picture 8" descr="A blue and black logo&#10;&#10;Description automatically generated">
            <a:extLst>
              <a:ext uri="{FF2B5EF4-FFF2-40B4-BE49-F238E27FC236}">
                <a16:creationId xmlns:a16="http://schemas.microsoft.com/office/drawing/2014/main" id="{BBAF15A8-5E9C-82B8-F192-F5ED86209A1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10" name="Footer Placeholder 1">
            <a:extLst>
              <a:ext uri="{FF2B5EF4-FFF2-40B4-BE49-F238E27FC236}">
                <a16:creationId xmlns:a16="http://schemas.microsoft.com/office/drawing/2014/main" id="{51B36554-6A3E-1CD5-0398-4C2344DE185C}"/>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1" name="Slide Number Placeholder 3">
            <a:extLst>
              <a:ext uri="{FF2B5EF4-FFF2-40B4-BE49-F238E27FC236}">
                <a16:creationId xmlns:a16="http://schemas.microsoft.com/office/drawing/2014/main" id="{A7597CE2-6D04-C628-67CC-EC56C28608FA}"/>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1405929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Blue">
    <p:bg>
      <p:bgPr>
        <a:solidFill>
          <a:srgbClr val="FFFFFF"/>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8AA7EFE8-3F0A-40E2-D098-C8BB3F2423FF}"/>
              </a:ext>
            </a:extLst>
          </p:cNvPr>
          <p:cNvSpPr/>
          <p:nvPr userDrawn="1"/>
        </p:nvSpPr>
        <p:spPr>
          <a:xfrm>
            <a:off x="637714" y="637042"/>
            <a:ext cx="10916572" cy="5583917"/>
          </a:xfrm>
          <a:prstGeom prst="rect">
            <a:avLst/>
          </a:prstGeom>
          <a:solidFill>
            <a:schemeClr val="accent1"/>
          </a:solidFill>
          <a:ln w="12700">
            <a:miter lim="400000"/>
          </a:ln>
        </p:spPr>
        <p:txBody>
          <a:bodyPr lIns="25400" tIns="25400" rIns="25400" bIns="25400" anchor="ctr"/>
          <a:lstStyle/>
          <a:p>
            <a:pPr>
              <a:defRPr sz="9000" spc="90">
                <a:latin typeface="+mn-lt"/>
                <a:ea typeface="+mn-ea"/>
                <a:cs typeface="+mn-cs"/>
                <a:sym typeface="Halyard Display Bold"/>
              </a:defRPr>
            </a:pPr>
            <a:endParaRPr sz="4500"/>
          </a:p>
        </p:txBody>
      </p:sp>
      <p:sp>
        <p:nvSpPr>
          <p:cNvPr id="3" name="Text Placeholder 8">
            <a:extLst>
              <a:ext uri="{FF2B5EF4-FFF2-40B4-BE49-F238E27FC236}">
                <a16:creationId xmlns:a16="http://schemas.microsoft.com/office/drawing/2014/main" id="{53FDDB8D-63B6-B111-ABE4-62F258BD4039}"/>
              </a:ext>
            </a:extLst>
          </p:cNvPr>
          <p:cNvSpPr>
            <a:spLocks noGrp="1"/>
          </p:cNvSpPr>
          <p:nvPr>
            <p:ph type="body" sz="quarter" idx="12" hasCustomPrompt="1"/>
          </p:nvPr>
        </p:nvSpPr>
        <p:spPr>
          <a:xfrm>
            <a:off x="3352800" y="3078134"/>
            <a:ext cx="5486400" cy="701731"/>
          </a:xfrm>
          <a:prstGeom prst="rect">
            <a:avLst/>
          </a:prstGeom>
        </p:spPr>
        <p:txBody>
          <a:bodyPr anchor="ctr">
            <a:spAutoFit/>
          </a:bodyPr>
          <a:lstStyle>
            <a:lvl1pPr marL="0" indent="0" algn="ctr">
              <a:buNone/>
              <a:defRPr sz="4400" b="0" i="0">
                <a:solidFill>
                  <a:schemeClr val="bg1"/>
                </a:solidFill>
                <a:latin typeface="+mj-lt"/>
              </a:defRPr>
            </a:lvl1pPr>
          </a:lstStyle>
          <a:p>
            <a:pPr lvl="0"/>
            <a:r>
              <a:rPr lang="en-US"/>
              <a:t>Section break text</a:t>
            </a:r>
          </a:p>
        </p:txBody>
      </p:sp>
      <p:pic>
        <p:nvPicPr>
          <p:cNvPr id="9" name="Picture 8" descr="A blue and black logo&#10;&#10;Description automatically generated">
            <a:extLst>
              <a:ext uri="{FF2B5EF4-FFF2-40B4-BE49-F238E27FC236}">
                <a16:creationId xmlns:a16="http://schemas.microsoft.com/office/drawing/2014/main" id="{ACF8E4E1-5200-5107-6B6F-C2E74D428E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7714" y="6407899"/>
            <a:ext cx="840488" cy="279414"/>
          </a:xfrm>
          <a:prstGeom prst="rect">
            <a:avLst/>
          </a:prstGeom>
        </p:spPr>
      </p:pic>
      <p:sp>
        <p:nvSpPr>
          <p:cNvPr id="10" name="Footer Placeholder 1">
            <a:extLst>
              <a:ext uri="{FF2B5EF4-FFF2-40B4-BE49-F238E27FC236}">
                <a16:creationId xmlns:a16="http://schemas.microsoft.com/office/drawing/2014/main" id="{7700DDC9-7BCC-20D1-14AF-045329DCDB15}"/>
              </a:ext>
            </a:extLst>
          </p:cNvPr>
          <p:cNvSpPr>
            <a:spLocks noGrp="1"/>
          </p:cNvSpPr>
          <p:nvPr>
            <p:ph type="ftr" sz="quarter" idx="3"/>
          </p:nvPr>
        </p:nvSpPr>
        <p:spPr>
          <a:xfrm>
            <a:off x="2134545" y="6455329"/>
            <a:ext cx="5571588" cy="184555"/>
          </a:xfrm>
          <a:prstGeom prst="rect">
            <a:avLst/>
          </a:prstGeom>
        </p:spPr>
        <p:txBody>
          <a:bodyPr lIns="0" tIns="0" rIns="0" bIns="0"/>
          <a:lstStyle>
            <a:lvl1pPr algn="l">
              <a:defRPr sz="1400">
                <a:solidFill>
                  <a:schemeClr val="tx1">
                    <a:lumMod val="50000"/>
                    <a:lumOff val="50000"/>
                  </a:schemeClr>
                </a:solidFill>
                <a:latin typeface="+mn-lt"/>
              </a:defRPr>
            </a:lvl1pPr>
          </a:lstStyle>
          <a:p>
            <a:r>
              <a:rPr lang="en-US"/>
              <a:t>360 Degree Communication Cycle</a:t>
            </a:r>
          </a:p>
        </p:txBody>
      </p:sp>
      <p:sp>
        <p:nvSpPr>
          <p:cNvPr id="11" name="Slide Number Placeholder 3">
            <a:extLst>
              <a:ext uri="{FF2B5EF4-FFF2-40B4-BE49-F238E27FC236}">
                <a16:creationId xmlns:a16="http://schemas.microsoft.com/office/drawing/2014/main" id="{71EA3D51-D955-0F56-E8B3-74AF76AFA105}"/>
              </a:ext>
            </a:extLst>
          </p:cNvPr>
          <p:cNvSpPr>
            <a:spLocks noGrp="1"/>
          </p:cNvSpPr>
          <p:nvPr>
            <p:ph type="sldNum" sz="quarter" idx="4"/>
          </p:nvPr>
        </p:nvSpPr>
        <p:spPr>
          <a:xfrm>
            <a:off x="1615796" y="6455329"/>
            <a:ext cx="419443" cy="184555"/>
          </a:xfrm>
          <a:prstGeom prst="rect">
            <a:avLst/>
          </a:prstGeom>
        </p:spPr>
        <p:txBody>
          <a:bodyPr lIns="0" tIns="0" rIns="0" bIns="0"/>
          <a:lstStyle>
            <a:lvl1pPr algn="l">
              <a:defRPr sz="1400">
                <a:solidFill>
                  <a:schemeClr val="tx1">
                    <a:lumMod val="50000"/>
                    <a:lumOff val="50000"/>
                  </a:schemeClr>
                </a:solidFill>
                <a:latin typeface="+mn-lt"/>
              </a:defRPr>
            </a:lvl1pPr>
          </a:lstStyle>
          <a:p>
            <a:fld id="{D0D390DC-57D8-49B4-9CD9-3DB7D0E54954}" type="slidenum">
              <a:rPr lang="en-US" smtClean="0"/>
              <a:pPr/>
              <a:t>‹#›</a:t>
            </a:fld>
            <a:r>
              <a:rPr lang="en-US"/>
              <a:t>   |</a:t>
            </a:r>
          </a:p>
        </p:txBody>
      </p:sp>
    </p:spTree>
    <p:extLst>
      <p:ext uri="{BB962C8B-B14F-4D97-AF65-F5344CB8AC3E}">
        <p14:creationId xmlns:p14="http://schemas.microsoft.com/office/powerpoint/2010/main" val="2045970014"/>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B24F58-EF2D-7A6C-9B6A-BB447AA7ED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6A8D84-6CC3-DDF5-2E43-1533FF7A3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1">
            <a:extLst>
              <a:ext uri="{FF2B5EF4-FFF2-40B4-BE49-F238E27FC236}">
                <a16:creationId xmlns:a16="http://schemas.microsoft.com/office/drawing/2014/main" id="{3E20E3E1-A2EF-74A8-1BBA-650D6AC3BD75}"/>
              </a:ext>
            </a:extLst>
          </p:cNvPr>
          <p:cNvSpPr>
            <a:spLocks noGrp="1"/>
          </p:cNvSpPr>
          <p:nvPr>
            <p:ph type="ftr" sz="quarter" idx="3"/>
          </p:nvPr>
        </p:nvSpPr>
        <p:spPr>
          <a:xfrm>
            <a:off x="5654750" y="6455329"/>
            <a:ext cx="4114800" cy="191961"/>
          </a:xfrm>
          <a:prstGeom prst="rect">
            <a:avLst/>
          </a:prstGeom>
        </p:spPr>
        <p:txBody>
          <a:bodyPr lIns="0" tIns="0" rIns="0" bIns="0"/>
          <a:lstStyle>
            <a:lvl1pPr>
              <a:defRPr sz="1400" b="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a:t>360 Degree Communication Cycle</a:t>
            </a:r>
          </a:p>
        </p:txBody>
      </p:sp>
      <p:sp>
        <p:nvSpPr>
          <p:cNvPr id="8" name="Slide Number Placeholder 3">
            <a:extLst>
              <a:ext uri="{FF2B5EF4-FFF2-40B4-BE49-F238E27FC236}">
                <a16:creationId xmlns:a16="http://schemas.microsoft.com/office/drawing/2014/main" id="{41501F13-0939-7C41-B560-B6D935FEB82E}"/>
              </a:ext>
            </a:extLst>
          </p:cNvPr>
          <p:cNvSpPr>
            <a:spLocks noGrp="1"/>
          </p:cNvSpPr>
          <p:nvPr>
            <p:ph type="sldNum" sz="quarter" idx="4"/>
          </p:nvPr>
        </p:nvSpPr>
        <p:spPr>
          <a:xfrm>
            <a:off x="9868856" y="6455329"/>
            <a:ext cx="719861" cy="191961"/>
          </a:xfrm>
          <a:prstGeom prst="rect">
            <a:avLst/>
          </a:prstGeom>
        </p:spPr>
        <p:txBody>
          <a:bodyPr lIns="0" tIns="0" rIns="0" bIns="0"/>
          <a:lstStyle>
            <a:lvl1pPr algn="l">
              <a:defRPr sz="1400" b="0">
                <a:solidFill>
                  <a:schemeClr val="tx1">
                    <a:lumMod val="50000"/>
                    <a:lumOff val="50000"/>
                  </a:schemeClr>
                </a:solidFill>
                <a:latin typeface="Arial" panose="020B0604020202020204" pitchFamily="34" charset="0"/>
                <a:cs typeface="Arial" panose="020B0604020202020204" pitchFamily="34" charset="0"/>
              </a:defRPr>
            </a:lvl1pPr>
          </a:lstStyle>
          <a:p>
            <a:r>
              <a:rPr lang="en-US"/>
              <a:t>|   </a:t>
            </a:r>
            <a:fld id="{D0D390DC-57D8-49B4-9CD9-3DB7D0E54954}" type="slidenum">
              <a:rPr lang="en-US" smtClean="0"/>
              <a:pPr/>
              <a:t>‹#›</a:t>
            </a:fld>
            <a:endParaRPr lang="en-US"/>
          </a:p>
        </p:txBody>
      </p:sp>
    </p:spTree>
    <p:extLst>
      <p:ext uri="{BB962C8B-B14F-4D97-AF65-F5344CB8AC3E}">
        <p14:creationId xmlns:p14="http://schemas.microsoft.com/office/powerpoint/2010/main" val="3379865334"/>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54" r:id="rId12"/>
    <p:sldLayoutId id="2147483663" r:id="rId13"/>
    <p:sldLayoutId id="2147483664" r:id="rId14"/>
    <p:sldLayoutId id="2147483700" r:id="rId15"/>
    <p:sldLayoutId id="2147483701" r:id="rId16"/>
    <p:sldLayoutId id="2147483702" r:id="rId17"/>
    <p:sldLayoutId id="2147483665" r:id="rId18"/>
    <p:sldLayoutId id="2147483666" r:id="rId19"/>
    <p:sldLayoutId id="2147483667" r:id="rId20"/>
    <p:sldLayoutId id="2147483668" r:id="rId21"/>
    <p:sldLayoutId id="2147483699" r:id="rId22"/>
    <p:sldLayoutId id="2147483704" r:id="rId23"/>
    <p:sldLayoutId id="2147483703" r:id="rId24"/>
    <p:sldLayoutId id="2147483705" r:id="rId25"/>
    <p:sldLayoutId id="2147483669" r:id="rId26"/>
    <p:sldLayoutId id="2147483706" r:id="rId27"/>
    <p:sldLayoutId id="2147483707" r:id="rId28"/>
    <p:sldLayoutId id="2147483708" r:id="rId29"/>
    <p:sldLayoutId id="2147483670" r:id="rId30"/>
    <p:sldLayoutId id="2147483671" r:id="rId31"/>
    <p:sldLayoutId id="2147483672" r:id="rId32"/>
    <p:sldLayoutId id="2147483673" r:id="rId33"/>
    <p:sldLayoutId id="2147483674" r:id="rId34"/>
    <p:sldLayoutId id="2147483675" r:id="rId35"/>
    <p:sldLayoutId id="2147483709" r:id="rId36"/>
    <p:sldLayoutId id="2147483710" r:id="rId37"/>
    <p:sldLayoutId id="2147483696" r:id="rId38"/>
    <p:sldLayoutId id="2147483676" r:id="rId39"/>
    <p:sldLayoutId id="2147483677" r:id="rId40"/>
    <p:sldLayoutId id="2147483678" r:id="rId41"/>
    <p:sldLayoutId id="2147483679" r:id="rId42"/>
    <p:sldLayoutId id="2147483680" r:id="rId43"/>
    <p:sldLayoutId id="2147483681" r:id="rId44"/>
    <p:sldLayoutId id="2147483682" r:id="rId45"/>
    <p:sldLayoutId id="2147483714" r:id="rId46"/>
    <p:sldLayoutId id="2147483715" r:id="rId47"/>
    <p:sldLayoutId id="2147483716" r:id="rId48"/>
    <p:sldLayoutId id="2147483683" r:id="rId49"/>
    <p:sldLayoutId id="2147483711" r:id="rId50"/>
    <p:sldLayoutId id="2147483712" r:id="rId51"/>
    <p:sldLayoutId id="2147483713" r:id="rId52"/>
    <p:sldLayoutId id="2147483684" r:id="rId53"/>
    <p:sldLayoutId id="2147483685" r:id="rId54"/>
    <p:sldLayoutId id="2147483686" r:id="rId55"/>
    <p:sldLayoutId id="2147483687" r:id="rId56"/>
    <p:sldLayoutId id="2147483688" r:id="rId57"/>
    <p:sldLayoutId id="2147483689" r:id="rId58"/>
    <p:sldLayoutId id="2147483690" r:id="rId59"/>
    <p:sldLayoutId id="2147483691" r:id="rId60"/>
    <p:sldLayoutId id="2147483692" r:id="rId61"/>
    <p:sldLayoutId id="2147483693" r:id="rId62"/>
    <p:sldLayoutId id="2147483694" r:id="rId63"/>
    <p:sldLayoutId id="2147483695" r:id="rId64"/>
    <p:sldLayoutId id="2147483697" r:id="rId65"/>
    <p:sldLayoutId id="2147483698" r:id="rId66"/>
  </p:sldLayoutIdLst>
  <p:hf hdr="0" dt="0"/>
  <p:txStyles>
    <p:titleStyle>
      <a:lvl1pPr algn="l" defTabSz="914400" rtl="0" eaLnBrk="1" latinLnBrk="0" hangingPunct="1">
        <a:lnSpc>
          <a:spcPct val="9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408" userDrawn="1">
          <p15:clr>
            <a:srgbClr val="F26B43"/>
          </p15:clr>
        </p15:guide>
        <p15:guide id="4" pos="7272" userDrawn="1">
          <p15:clr>
            <a:srgbClr val="F26B43"/>
          </p15:clr>
        </p15:guide>
        <p15:guide id="5" orient="horz" pos="3912" userDrawn="1">
          <p15:clr>
            <a:srgbClr val="F26B43"/>
          </p15:clr>
        </p15:guide>
        <p15:guide id="6" orient="horz" pos="408" userDrawn="1">
          <p15:clr>
            <a:srgbClr val="F26B43"/>
          </p15:clr>
        </p15:guide>
        <p15:guide id="7" pos="528" userDrawn="1">
          <p15:clr>
            <a:srgbClr val="F26B43"/>
          </p15:clr>
        </p15:guide>
        <p15:guide id="8" pos="7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3" Type="http://schemas.openxmlformats.org/officeDocument/2006/relationships/hyperlink" Target="https://www.teacherpowered.org/files/attachments/Shared-Purpose.pdf" TargetMode="External"/><Relationship Id="rId2" Type="http://schemas.openxmlformats.org/officeDocument/2006/relationships/hyperlink" Target="https://drive.google.com/file/d/1ZngNjxW_pjHum-sHQDLsS-IziVLVMfJm/view" TargetMode="External"/><Relationship Id="rId1" Type="http://schemas.openxmlformats.org/officeDocument/2006/relationships/slideLayout" Target="../slideLayouts/slideLayout48.xml"/><Relationship Id="rId5" Type="http://schemas.openxmlformats.org/officeDocument/2006/relationships/hyperlink" Target="http://dlplanningguide.com/phase-1/" TargetMode="External"/><Relationship Id="rId4" Type="http://schemas.openxmlformats.org/officeDocument/2006/relationships/hyperlink" Target="http://schoolreforminitiative.org/doc/consensus_decisio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file/d/1Co9gWLxWIdHWhSMcP1H4RbsNBmT8Ap50/view" TargetMode="External"/><Relationship Id="rId2" Type="http://schemas.openxmlformats.org/officeDocument/2006/relationships/hyperlink" Target="http://schoolreforminitiative.org/doc/taking_temp.pdf" TargetMode="External"/><Relationship Id="rId1" Type="http://schemas.openxmlformats.org/officeDocument/2006/relationships/slideLayout" Target="../slideLayouts/slideLayout48.xml"/><Relationship Id="rId4" Type="http://schemas.openxmlformats.org/officeDocument/2006/relationships/hyperlink" Target="https://drive.google.com/file/d/1TC7IWHoVjsD9Lj2X4gHdcyehpEm544hp/vie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document/d/1VTUcRr8Pb5az9i8Wal2rXt8uxvRj21sFh-UZbRL6qDA/edit?usp=sharing" TargetMode="External"/><Relationship Id="rId2" Type="http://schemas.openxmlformats.org/officeDocument/2006/relationships/hyperlink" Target="https://tntp.org/insight_surveys/" TargetMode="External"/><Relationship Id="rId1" Type="http://schemas.openxmlformats.org/officeDocument/2006/relationships/slideLayout" Target="../slideLayouts/slideLayout48.xml"/><Relationship Id="rId4" Type="http://schemas.openxmlformats.org/officeDocument/2006/relationships/hyperlink" Target="https://www.cultureamp.com/blog/employee-engagement-survey-question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3" Type="http://schemas.openxmlformats.org/officeDocument/2006/relationships/hyperlink" Target="https://drive.google.com/file/d/1mJkfku6RWMNwYG2knkyK4nYZhs5XVCPS/view" TargetMode="External"/><Relationship Id="rId2" Type="http://schemas.openxmlformats.org/officeDocument/2006/relationships/hyperlink" Target="https://www.ride.ri.gov/Portals/0/Uploads/Documents/Instruction-and-Assessment-World-Class-Standards/Instructional-Resources/Data-Use-PD/Short_Cycle_of_Inquiry_Template.pdf" TargetMode="External"/><Relationship Id="rId1" Type="http://schemas.openxmlformats.org/officeDocument/2006/relationships/slideLayout" Target="../slideLayouts/slideLayout48.xml"/><Relationship Id="rId4" Type="http://schemas.openxmlformats.org/officeDocument/2006/relationships/hyperlink" Target="https://docs.google.com/document/d/1qKScMCxaHeCXlRRC2HeVrw2ryxRoIvYNa9V9uyO2c3Q/edi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3" Type="http://schemas.openxmlformats.org/officeDocument/2006/relationships/hyperlink" Target="https://www.designkit.org/methods/brainstorm-rules.html" TargetMode="External"/><Relationship Id="rId2" Type="http://schemas.openxmlformats.org/officeDocument/2006/relationships/hyperlink" Target="https://pelp.fas.harvard.edu/files/hbs-test/files/pel083p2.pdf" TargetMode="External"/><Relationship Id="rId1" Type="http://schemas.openxmlformats.org/officeDocument/2006/relationships/slideLayout" Target="../slideLayouts/slideLayout48.xml"/><Relationship Id="rId5" Type="http://schemas.openxmlformats.org/officeDocument/2006/relationships/hyperlink" Target="https://denverteachers.org/wp-content/uploads/CSC-SLT-Comparison.pdf" TargetMode="External"/><Relationship Id="rId4" Type="http://schemas.openxmlformats.org/officeDocument/2006/relationships/hyperlink" Target="https://drive.google.com/file/d/1pe7tKLWvF_QHPxWm3Cxwgpp4JXKwvQC0/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F6CE5-7FF5-05E8-7208-5156A9369618}"/>
              </a:ext>
            </a:extLst>
          </p:cNvPr>
          <p:cNvSpPr>
            <a:spLocks noGrp="1"/>
          </p:cNvSpPr>
          <p:nvPr>
            <p:ph type="title"/>
          </p:nvPr>
        </p:nvSpPr>
        <p:spPr>
          <a:xfrm>
            <a:off x="554037" y="1611406"/>
            <a:ext cx="4217987" cy="1126589"/>
          </a:xfrm>
        </p:spPr>
        <p:txBody>
          <a:bodyPr>
            <a:normAutofit fontScale="90000"/>
          </a:bodyPr>
          <a:lstStyle/>
          <a:p>
            <a:r>
              <a:rPr lang="en-US"/>
              <a:t>360 Degree Communication Cycle</a:t>
            </a:r>
          </a:p>
        </p:txBody>
      </p:sp>
      <p:sp>
        <p:nvSpPr>
          <p:cNvPr id="4" name="Text Placeholder 3">
            <a:extLst>
              <a:ext uri="{FF2B5EF4-FFF2-40B4-BE49-F238E27FC236}">
                <a16:creationId xmlns:a16="http://schemas.microsoft.com/office/drawing/2014/main" id="{1A842919-9AE0-2651-F353-EE90793C7842}"/>
              </a:ext>
            </a:extLst>
          </p:cNvPr>
          <p:cNvSpPr>
            <a:spLocks noGrp="1"/>
          </p:cNvSpPr>
          <p:nvPr>
            <p:ph type="body" sz="half" idx="2"/>
          </p:nvPr>
        </p:nvSpPr>
        <p:spPr>
          <a:xfrm>
            <a:off x="554037" y="2836745"/>
            <a:ext cx="4217987" cy="2847883"/>
          </a:xfrm>
        </p:spPr>
        <p:txBody>
          <a:bodyPr>
            <a:normAutofit/>
          </a:bodyPr>
          <a:lstStyle/>
          <a:p>
            <a:r>
              <a:rPr lang="en-US"/>
              <a:t>A 360-communication cycle includes not just taking in feedback, but also sharing results publicly and using feedback to drive strategy. </a:t>
            </a:r>
          </a:p>
        </p:txBody>
      </p:sp>
      <p:sp>
        <p:nvSpPr>
          <p:cNvPr id="6" name="Footer Placeholder 5">
            <a:extLst>
              <a:ext uri="{FF2B5EF4-FFF2-40B4-BE49-F238E27FC236}">
                <a16:creationId xmlns:a16="http://schemas.microsoft.com/office/drawing/2014/main" id="{F9122C15-8266-DD1A-7E5C-A7BF24B710C8}"/>
              </a:ext>
            </a:extLst>
          </p:cNvPr>
          <p:cNvSpPr>
            <a:spLocks noGrp="1"/>
          </p:cNvSpPr>
          <p:nvPr>
            <p:ph type="ftr" sz="quarter" idx="3"/>
          </p:nvPr>
        </p:nvSpPr>
        <p:spPr/>
        <p:txBody>
          <a:bodyPr/>
          <a:lstStyle/>
          <a:p>
            <a:r>
              <a:rPr lang="en-US"/>
              <a:t>360 Degree Communication Cycle</a:t>
            </a:r>
          </a:p>
        </p:txBody>
      </p:sp>
      <p:sp>
        <p:nvSpPr>
          <p:cNvPr id="8" name="Slide Number Placeholder 7">
            <a:extLst>
              <a:ext uri="{FF2B5EF4-FFF2-40B4-BE49-F238E27FC236}">
                <a16:creationId xmlns:a16="http://schemas.microsoft.com/office/drawing/2014/main" id="{7BE2081A-4075-8063-8230-25CB403E6DA1}"/>
              </a:ext>
            </a:extLst>
          </p:cNvPr>
          <p:cNvSpPr>
            <a:spLocks noGrp="1"/>
          </p:cNvSpPr>
          <p:nvPr>
            <p:ph type="sldNum" sz="quarter" idx="4"/>
          </p:nvPr>
        </p:nvSpPr>
        <p:spPr/>
        <p:txBody>
          <a:bodyPr/>
          <a:lstStyle/>
          <a:p>
            <a:fld id="{D0D390DC-57D8-49B4-9CD9-3DB7D0E54954}" type="slidenum">
              <a:rPr lang="en-US" smtClean="0"/>
              <a:pPr/>
              <a:t>1</a:t>
            </a:fld>
            <a:r>
              <a:rPr lang="en-US"/>
              <a:t>   |</a:t>
            </a:r>
          </a:p>
        </p:txBody>
      </p:sp>
      <p:graphicFrame>
        <p:nvGraphicFramePr>
          <p:cNvPr id="10" name="Diagram 9">
            <a:extLst>
              <a:ext uri="{FF2B5EF4-FFF2-40B4-BE49-F238E27FC236}">
                <a16:creationId xmlns:a16="http://schemas.microsoft.com/office/drawing/2014/main" id="{CC646ECE-4D92-DC4E-E65A-0F2DD0E22F7B}"/>
              </a:ext>
            </a:extLst>
          </p:cNvPr>
          <p:cNvGraphicFramePr/>
          <p:nvPr>
            <p:extLst>
              <p:ext uri="{D42A27DB-BD31-4B8C-83A1-F6EECF244321}">
                <p14:modId xmlns:p14="http://schemas.microsoft.com/office/powerpoint/2010/main" val="1865084112"/>
              </p:ext>
            </p:extLst>
          </p:nvPr>
        </p:nvGraphicFramePr>
        <p:xfrm>
          <a:off x="4722981" y="1039536"/>
          <a:ext cx="6809682" cy="4644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5469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43F579-4C55-9C4E-59AC-075CDDBCB242}"/>
              </a:ext>
            </a:extLst>
          </p:cNvPr>
          <p:cNvSpPr>
            <a:spLocks noGrp="1"/>
          </p:cNvSpPr>
          <p:nvPr>
            <p:ph type="body" sz="quarter" idx="13"/>
          </p:nvPr>
        </p:nvSpPr>
        <p:spPr>
          <a:xfrm>
            <a:off x="4718860" y="381352"/>
            <a:ext cx="6698827" cy="5017742"/>
          </a:xfrm>
        </p:spPr>
        <p:txBody>
          <a:bodyPr vert="horz" lIns="91440" tIns="45720" rIns="91440" bIns="45720" rtlCol="0" anchor="t">
            <a:noAutofit/>
          </a:bodyPr>
          <a:lstStyle/>
          <a:p>
            <a:pPr marL="285750" indent="-285750" algn="l">
              <a:buFont typeface="Arial"/>
              <a:buChar char="•"/>
            </a:pPr>
            <a:r>
              <a:rPr lang="en-US" sz="1800" b="1">
                <a:latin typeface="+mn-lt"/>
              </a:rPr>
              <a:t>Remind staff how feedback was collected.</a:t>
            </a:r>
            <a:endParaRPr lang="en-US"/>
          </a:p>
          <a:p>
            <a:pPr marL="628650" lvl="1" indent="-285750">
              <a:spcBef>
                <a:spcPts val="0"/>
              </a:spcBef>
              <a:buFont typeface="Wingdings"/>
              <a:buChar char="Ø"/>
            </a:pPr>
            <a:r>
              <a:rPr lang="en-US" sz="1800">
                <a:latin typeface="+mn-lt"/>
                <a:cs typeface="Arial"/>
              </a:rPr>
              <a:t>“</a:t>
            </a:r>
            <a:r>
              <a:rPr lang="en-US" sz="1800" i="1">
                <a:latin typeface="+mn-lt"/>
                <a:cs typeface="Arial"/>
              </a:rPr>
              <a:t>In September, you all took a survey about how the first few weeks of school had gone.</a:t>
            </a:r>
            <a:r>
              <a:rPr lang="en-US" sz="1800">
                <a:latin typeface="+mn-lt"/>
                <a:cs typeface="Arial"/>
              </a:rPr>
              <a:t>”</a:t>
            </a:r>
          </a:p>
          <a:p>
            <a:pPr marL="285750" indent="-285750" algn="l">
              <a:buFont typeface="Arial"/>
              <a:buChar char="•"/>
            </a:pPr>
            <a:r>
              <a:rPr lang="en-US" sz="1800" b="1">
                <a:latin typeface="+mn-lt"/>
                <a:cs typeface="Arial"/>
              </a:rPr>
              <a:t>Share which staff that were involved in the decision-making process.</a:t>
            </a:r>
          </a:p>
          <a:p>
            <a:pPr marL="628650" lvl="1" indent="-285750">
              <a:spcBef>
                <a:spcPts val="0"/>
              </a:spcBef>
              <a:buFont typeface="Wingdings"/>
              <a:buChar char="Ø"/>
            </a:pPr>
            <a:r>
              <a:rPr lang="en-US" sz="1800">
                <a:latin typeface="+mn-lt"/>
                <a:cs typeface="Arial"/>
              </a:rPr>
              <a:t>“</a:t>
            </a:r>
            <a:r>
              <a:rPr lang="en-US" sz="1800" i="1">
                <a:latin typeface="+mn-lt"/>
                <a:cs typeface="Arial"/>
              </a:rPr>
              <a:t>We brought this to grade team leads and discussed options for providing more collaboration without adding to your schedules</a:t>
            </a:r>
            <a:r>
              <a:rPr lang="en-US" sz="1800">
                <a:latin typeface="+mn-lt"/>
                <a:cs typeface="Arial"/>
              </a:rPr>
              <a:t>.”</a:t>
            </a:r>
          </a:p>
          <a:p>
            <a:pPr marL="285750" indent="-285750">
              <a:buFont typeface="Arial"/>
              <a:buChar char="•"/>
            </a:pPr>
            <a:r>
              <a:rPr lang="en-US" sz="1800" b="1">
                <a:latin typeface="+mn-lt"/>
                <a:cs typeface="Arial"/>
              </a:rPr>
              <a:t>Make feedback visible </a:t>
            </a:r>
            <a:r>
              <a:rPr lang="en-US" sz="1800">
                <a:latin typeface="+mn-lt"/>
                <a:cs typeface="Arial"/>
              </a:rPr>
              <a:t>by sharing how the it was incorporated into the ultimate decision.</a:t>
            </a:r>
            <a:r>
              <a:rPr lang="en-US" sz="1800">
                <a:cs typeface="Arial"/>
              </a:rPr>
              <a:t> </a:t>
            </a:r>
            <a:endParaRPr lang="en-US" sz="1800">
              <a:latin typeface="+mn-lt"/>
            </a:endParaRPr>
          </a:p>
          <a:p>
            <a:pPr marL="628650" lvl="1" indent="-285750">
              <a:spcBef>
                <a:spcPts val="0"/>
              </a:spcBef>
              <a:buFont typeface="Wingdings"/>
              <a:buChar char="Ø"/>
            </a:pPr>
            <a:r>
              <a:rPr lang="en-US" sz="1800">
                <a:latin typeface="+mn-lt"/>
                <a:cs typeface="Arial"/>
              </a:rPr>
              <a:t>“</a:t>
            </a:r>
            <a:r>
              <a:rPr lang="en-US" sz="1800" i="1">
                <a:latin typeface="+mn-lt"/>
                <a:cs typeface="Arial"/>
              </a:rPr>
              <a:t>Given this input, we’ll be cutting our weekly all staff meeting by 30 minutes so that staff can use that time for collaboration</a:t>
            </a:r>
            <a:r>
              <a:rPr lang="en-US" sz="1800">
                <a:latin typeface="+mn-lt"/>
                <a:cs typeface="Arial"/>
              </a:rPr>
              <a:t>.”</a:t>
            </a:r>
          </a:p>
          <a:p>
            <a:pPr marL="285750" indent="-285750" algn="l">
              <a:buFont typeface="Arial"/>
              <a:buChar char="•"/>
            </a:pPr>
            <a:r>
              <a:rPr lang="en-US" sz="1800" b="1">
                <a:latin typeface="+mn-lt"/>
              </a:rPr>
              <a:t>Highlight ways for staff to get questions answered</a:t>
            </a:r>
            <a:r>
              <a:rPr lang="en-US" sz="1800">
                <a:latin typeface="+mn-lt"/>
              </a:rPr>
              <a:t> and identify when follow-up engagement will occur.</a:t>
            </a:r>
          </a:p>
          <a:p>
            <a:pPr marL="285750" indent="-285750" algn="l">
              <a:buFont typeface="Arial"/>
              <a:buChar char="•"/>
            </a:pPr>
            <a:r>
              <a:rPr lang="en-US" sz="1800" b="1">
                <a:latin typeface="+mn-lt"/>
              </a:rPr>
              <a:t>Leverage multiple modes of communication</a:t>
            </a:r>
            <a:r>
              <a:rPr lang="en-US" sz="1800">
                <a:latin typeface="+mn-lt"/>
              </a:rPr>
              <a:t>, including meetings, check-ins, and email.</a:t>
            </a:r>
          </a:p>
          <a:p>
            <a:pPr marL="285750" indent="-285750" algn="l">
              <a:buFont typeface="Arial"/>
              <a:buChar char="•"/>
            </a:pPr>
            <a:r>
              <a:rPr lang="en-US" sz="1800">
                <a:latin typeface="+mn-lt"/>
              </a:rPr>
              <a:t>Emphasize that this is part of an </a:t>
            </a:r>
            <a:r>
              <a:rPr lang="en-US" sz="1800" b="1">
                <a:latin typeface="+mn-lt"/>
              </a:rPr>
              <a:t>ongoing cycle of continuous improvement.</a:t>
            </a:r>
          </a:p>
        </p:txBody>
      </p:sp>
      <p:sp>
        <p:nvSpPr>
          <p:cNvPr id="3" name="Title 2">
            <a:extLst>
              <a:ext uri="{FF2B5EF4-FFF2-40B4-BE49-F238E27FC236}">
                <a16:creationId xmlns:a16="http://schemas.microsoft.com/office/drawing/2014/main" id="{276A9DA8-143B-D1DB-0907-17CC90A00CE4}"/>
              </a:ext>
            </a:extLst>
          </p:cNvPr>
          <p:cNvSpPr>
            <a:spLocks noGrp="1"/>
          </p:cNvSpPr>
          <p:nvPr>
            <p:ph type="title"/>
          </p:nvPr>
        </p:nvSpPr>
        <p:spPr>
          <a:xfrm>
            <a:off x="418179" y="1081408"/>
            <a:ext cx="3283855" cy="1402236"/>
          </a:xfrm>
        </p:spPr>
        <p:txBody>
          <a:bodyPr vert="horz" lIns="91440" tIns="45720" rIns="91440" bIns="45720" rtlCol="0" anchor="t">
            <a:normAutofit fontScale="90000"/>
          </a:bodyPr>
          <a:lstStyle/>
          <a:p>
            <a:r>
              <a:rPr lang="en-US" sz="3600"/>
              <a:t>Help Staff Understand How Their Feedback Was Used</a:t>
            </a:r>
            <a:endParaRPr lang="en-US" sz="3200"/>
          </a:p>
        </p:txBody>
      </p:sp>
      <p:sp>
        <p:nvSpPr>
          <p:cNvPr id="5" name="Footer Placeholder 4">
            <a:extLst>
              <a:ext uri="{FF2B5EF4-FFF2-40B4-BE49-F238E27FC236}">
                <a16:creationId xmlns:a16="http://schemas.microsoft.com/office/drawing/2014/main" id="{BAA6D03B-09BB-A2AF-15E6-AF8E810849DB}"/>
              </a:ext>
            </a:extLst>
          </p:cNvPr>
          <p:cNvSpPr>
            <a:spLocks noGrp="1"/>
          </p:cNvSpPr>
          <p:nvPr>
            <p:ph type="ftr" sz="quarter" idx="3"/>
          </p:nvPr>
        </p:nvSpPr>
        <p:spPr/>
        <p:txBody>
          <a:bodyPr/>
          <a:lstStyle/>
          <a:p>
            <a:pPr algn="r"/>
            <a:r>
              <a:rPr lang="en-US"/>
              <a:t>360 Degree Communication Cycle</a:t>
            </a:r>
          </a:p>
        </p:txBody>
      </p:sp>
      <p:sp>
        <p:nvSpPr>
          <p:cNvPr id="6" name="Slide Number Placeholder 5">
            <a:extLst>
              <a:ext uri="{FF2B5EF4-FFF2-40B4-BE49-F238E27FC236}">
                <a16:creationId xmlns:a16="http://schemas.microsoft.com/office/drawing/2014/main" id="{AB5FB8C3-CAC0-B393-2940-C97E4D7CD571}"/>
              </a:ext>
            </a:extLst>
          </p:cNvPr>
          <p:cNvSpPr>
            <a:spLocks noGrp="1"/>
          </p:cNvSpPr>
          <p:nvPr>
            <p:ph type="sldNum" sz="quarter" idx="4"/>
          </p:nvPr>
        </p:nvSpPr>
        <p:spPr/>
        <p:txBody>
          <a:bodyPr/>
          <a:lstStyle/>
          <a:p>
            <a:r>
              <a:rPr lang="en-US"/>
              <a:t>|   </a:t>
            </a:r>
            <a:fld id="{D0D390DC-57D8-49B4-9CD9-3DB7D0E54954}" type="slidenum">
              <a:rPr lang="en-US" smtClean="0"/>
              <a:pPr/>
              <a:t>10</a:t>
            </a:fld>
            <a:endParaRPr lang="en-US"/>
          </a:p>
        </p:txBody>
      </p:sp>
    </p:spTree>
    <p:extLst>
      <p:ext uri="{BB962C8B-B14F-4D97-AF65-F5344CB8AC3E}">
        <p14:creationId xmlns:p14="http://schemas.microsoft.com/office/powerpoint/2010/main" val="28004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43F579-4C55-9C4E-59AC-075CDDBCB242}"/>
              </a:ext>
            </a:extLst>
          </p:cNvPr>
          <p:cNvSpPr>
            <a:spLocks noGrp="1"/>
          </p:cNvSpPr>
          <p:nvPr>
            <p:ph type="body" sz="quarter" idx="13"/>
          </p:nvPr>
        </p:nvSpPr>
        <p:spPr>
          <a:xfrm>
            <a:off x="4785972" y="523964"/>
            <a:ext cx="6698827" cy="5017742"/>
          </a:xfrm>
        </p:spPr>
        <p:txBody>
          <a:bodyPr vert="horz" lIns="91440" tIns="45720" rIns="91440" bIns="45720" rtlCol="0" anchor="t">
            <a:noAutofit/>
          </a:bodyPr>
          <a:lstStyle/>
          <a:p>
            <a:pPr marL="0" indent="0" algn="l">
              <a:spcBef>
                <a:spcPts val="2400"/>
              </a:spcBef>
              <a:buNone/>
            </a:pPr>
            <a:r>
              <a:rPr lang="en-US" sz="2400">
                <a:solidFill>
                  <a:schemeClr val="tx1"/>
                </a:solidFill>
                <a:latin typeface="+mj-lt"/>
                <a:cs typeface="Segoe UI Semibold"/>
                <a:hlinkClick r:id="rId2"/>
              </a:rPr>
              <a:t>Budget Transparency Report and Meeting Agenda</a:t>
            </a:r>
            <a:br>
              <a:rPr lang="en-US" sz="2400" b="1">
                <a:latin typeface="+mj-lt"/>
                <a:cs typeface="Segoe UI Semibold"/>
              </a:rPr>
            </a:br>
            <a:r>
              <a:rPr lang="en-US" sz="1800" b="0">
                <a:solidFill>
                  <a:schemeClr val="tx1"/>
                </a:solidFill>
                <a:cs typeface="Segoe UI Semibold"/>
              </a:rPr>
              <a:t>A meeting template for school leaders to share key budget updates and obtain staff input on budget priorities and tradeoffs. </a:t>
            </a:r>
            <a:endParaRPr lang="en-US" sz="1800" b="0">
              <a:solidFill>
                <a:schemeClr val="tx1"/>
              </a:solidFill>
              <a:cs typeface="Segoe UI Semibold" panose="020B0702040204020203" pitchFamily="34" charset="0"/>
            </a:endParaRPr>
          </a:p>
          <a:p>
            <a:pPr marL="0" indent="0" algn="l">
              <a:spcBef>
                <a:spcPts val="2400"/>
              </a:spcBef>
              <a:buNone/>
            </a:pPr>
            <a:r>
              <a:rPr lang="en-US" sz="2400">
                <a:solidFill>
                  <a:schemeClr val="tx1"/>
                </a:solidFill>
                <a:latin typeface="+mj-lt"/>
                <a:cs typeface="Segoe UI Semibold"/>
                <a:hlinkClick r:id="rId3"/>
              </a:rPr>
              <a:t>Discussion Starters for Creating Teacher-Powered Schools</a:t>
            </a:r>
            <a:br>
              <a:rPr lang="en-US" sz="1800">
                <a:cs typeface="Segoe UI Semibold"/>
              </a:rPr>
            </a:br>
            <a:r>
              <a:rPr lang="en-US" sz="1800" b="0">
                <a:solidFill>
                  <a:schemeClr val="tx1"/>
                </a:solidFill>
                <a:cs typeface="Segoe UI Semibold"/>
              </a:rPr>
              <a:t>Ideas and language for schools beginning on the path to creating a shared vision.</a:t>
            </a:r>
          </a:p>
          <a:p>
            <a:pPr marL="0" marR="0" lvl="0" indent="0" algn="l" defTabSz="685800" rtl="0" eaLnBrk="1" fontAlgn="auto" latinLnBrk="0" hangingPunct="1">
              <a:lnSpc>
                <a:spcPct val="100000"/>
              </a:lnSpc>
              <a:spcBef>
                <a:spcPts val="2400"/>
              </a:spcBef>
              <a:spcAft>
                <a:spcPts val="0"/>
              </a:spcAft>
              <a:buClrTx/>
              <a:buSzTx/>
              <a:buNone/>
              <a:tabLst/>
              <a:defRPr/>
            </a:pPr>
            <a:r>
              <a:rPr lang="en-US" sz="2400" kern="1200">
                <a:solidFill>
                  <a:schemeClr val="tx1"/>
                </a:solidFill>
                <a:latin typeface="+mj-lt"/>
                <a:ea typeface="+mn-ea"/>
                <a:cs typeface="Segoe UI Semibold"/>
                <a:hlinkClick r:id="rId4"/>
              </a:rPr>
              <a:t>A Consensus Based Decision-Making Process</a:t>
            </a:r>
            <a:br>
              <a:rPr lang="en-US" sz="1800" b="1" kern="1200">
                <a:solidFill>
                  <a:schemeClr val="tx1"/>
                </a:solidFill>
                <a:ea typeface="+mn-ea"/>
                <a:cs typeface="Segoe UI Semibold"/>
              </a:rPr>
            </a:br>
            <a:r>
              <a:rPr lang="en-US" sz="1800" b="0" kern="1200">
                <a:solidFill>
                  <a:schemeClr val="tx1"/>
                </a:solidFill>
                <a:ea typeface="+mn-ea"/>
                <a:cs typeface="Segoe UI Semibold"/>
              </a:rPr>
              <a:t>A protocol from the School Reform Institute for making decisions as a team.</a:t>
            </a:r>
          </a:p>
          <a:p>
            <a:pPr marL="0" marR="0" lvl="0" indent="0" algn="l" defTabSz="685800" rtl="0" eaLnBrk="1" fontAlgn="auto" latinLnBrk="0" hangingPunct="1">
              <a:lnSpc>
                <a:spcPct val="100000"/>
              </a:lnSpc>
              <a:spcBef>
                <a:spcPts val="2400"/>
              </a:spcBef>
              <a:spcAft>
                <a:spcPts val="0"/>
              </a:spcAft>
              <a:buClrTx/>
              <a:buSzTx/>
              <a:buNone/>
              <a:tabLst/>
              <a:defRPr/>
            </a:pPr>
            <a:r>
              <a:rPr lang="en-US" sz="2400" kern="1200">
                <a:solidFill>
                  <a:schemeClr val="tx1"/>
                </a:solidFill>
                <a:latin typeface="+mj-lt"/>
                <a:ea typeface="+mn-ea"/>
                <a:cs typeface="Segoe UI Semibold"/>
                <a:hlinkClick r:id="rId5"/>
              </a:rPr>
              <a:t>Establishing your Vision for Students</a:t>
            </a:r>
            <a:br>
              <a:rPr lang="en-US" sz="1800">
                <a:cs typeface="Segoe UI Semibold"/>
              </a:rPr>
            </a:br>
            <a:r>
              <a:rPr lang="en-US" sz="1800" b="0" kern="1200">
                <a:solidFill>
                  <a:schemeClr val="tx1"/>
                </a:solidFill>
                <a:ea typeface="+mn-ea"/>
                <a:cs typeface="Segoe UI Semibold"/>
              </a:rPr>
              <a:t>A guide to establishing a shared vision that can be used to guide your school through a transformation process.</a:t>
            </a:r>
          </a:p>
        </p:txBody>
      </p:sp>
      <p:sp>
        <p:nvSpPr>
          <p:cNvPr id="3" name="Title 2">
            <a:extLst>
              <a:ext uri="{FF2B5EF4-FFF2-40B4-BE49-F238E27FC236}">
                <a16:creationId xmlns:a16="http://schemas.microsoft.com/office/drawing/2014/main" id="{276A9DA8-143B-D1DB-0907-17CC90A00CE4}"/>
              </a:ext>
            </a:extLst>
          </p:cNvPr>
          <p:cNvSpPr>
            <a:spLocks noGrp="1"/>
          </p:cNvSpPr>
          <p:nvPr>
            <p:ph type="title"/>
          </p:nvPr>
        </p:nvSpPr>
        <p:spPr>
          <a:xfrm>
            <a:off x="418179" y="1081408"/>
            <a:ext cx="3283855" cy="1402236"/>
          </a:xfrm>
        </p:spPr>
        <p:txBody>
          <a:bodyPr vert="horz" lIns="91440" tIns="45720" rIns="91440" bIns="45720" rtlCol="0" anchor="t">
            <a:normAutofit fontScale="90000"/>
          </a:bodyPr>
          <a:lstStyle/>
          <a:p>
            <a:r>
              <a:rPr lang="en-US" sz="3600"/>
              <a:t>Help Staff Understand How Their Feedback Was Used</a:t>
            </a:r>
            <a:endParaRPr lang="en-US" sz="3200"/>
          </a:p>
        </p:txBody>
      </p:sp>
      <p:sp>
        <p:nvSpPr>
          <p:cNvPr id="5" name="Footer Placeholder 4">
            <a:extLst>
              <a:ext uri="{FF2B5EF4-FFF2-40B4-BE49-F238E27FC236}">
                <a16:creationId xmlns:a16="http://schemas.microsoft.com/office/drawing/2014/main" id="{BAA6D03B-09BB-A2AF-15E6-AF8E810849DB}"/>
              </a:ext>
            </a:extLst>
          </p:cNvPr>
          <p:cNvSpPr>
            <a:spLocks noGrp="1"/>
          </p:cNvSpPr>
          <p:nvPr>
            <p:ph type="ftr" sz="quarter" idx="3"/>
          </p:nvPr>
        </p:nvSpPr>
        <p:spPr/>
        <p:txBody>
          <a:bodyPr/>
          <a:lstStyle/>
          <a:p>
            <a:pPr algn="r"/>
            <a:r>
              <a:rPr lang="en-US"/>
              <a:t>360 Degree Communication Cycle</a:t>
            </a:r>
          </a:p>
        </p:txBody>
      </p:sp>
      <p:sp>
        <p:nvSpPr>
          <p:cNvPr id="6" name="Slide Number Placeholder 5">
            <a:extLst>
              <a:ext uri="{FF2B5EF4-FFF2-40B4-BE49-F238E27FC236}">
                <a16:creationId xmlns:a16="http://schemas.microsoft.com/office/drawing/2014/main" id="{AB5FB8C3-CAC0-B393-2940-C97E4D7CD571}"/>
              </a:ext>
            </a:extLst>
          </p:cNvPr>
          <p:cNvSpPr>
            <a:spLocks noGrp="1"/>
          </p:cNvSpPr>
          <p:nvPr>
            <p:ph type="sldNum" sz="quarter" idx="4"/>
          </p:nvPr>
        </p:nvSpPr>
        <p:spPr/>
        <p:txBody>
          <a:bodyPr/>
          <a:lstStyle/>
          <a:p>
            <a:r>
              <a:rPr lang="en-US"/>
              <a:t>|   </a:t>
            </a:r>
            <a:fld id="{D0D390DC-57D8-49B4-9CD9-3DB7D0E54954}" type="slidenum">
              <a:rPr lang="en-US" smtClean="0"/>
              <a:pPr/>
              <a:t>11</a:t>
            </a:fld>
            <a:endParaRPr lang="en-US"/>
          </a:p>
        </p:txBody>
      </p:sp>
    </p:spTree>
    <p:extLst>
      <p:ext uri="{BB962C8B-B14F-4D97-AF65-F5344CB8AC3E}">
        <p14:creationId xmlns:p14="http://schemas.microsoft.com/office/powerpoint/2010/main" val="69732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43F579-4C55-9C4E-59AC-075CDDBCB242}"/>
              </a:ext>
            </a:extLst>
          </p:cNvPr>
          <p:cNvSpPr>
            <a:spLocks noGrp="1"/>
          </p:cNvSpPr>
          <p:nvPr>
            <p:ph type="body" sz="quarter" idx="13"/>
          </p:nvPr>
        </p:nvSpPr>
        <p:spPr>
          <a:xfrm>
            <a:off x="4794361" y="1077638"/>
            <a:ext cx="6698827" cy="5017742"/>
          </a:xfrm>
        </p:spPr>
        <p:txBody>
          <a:bodyPr vert="horz" lIns="91440" tIns="45720" rIns="91440" bIns="45720" rtlCol="0" anchor="t">
            <a:noAutofit/>
          </a:bodyPr>
          <a:lstStyle/>
          <a:p>
            <a:pPr marL="285750" indent="-285750">
              <a:buFont typeface="Arial,Sans-Serif" panose="020B0604020202020204" pitchFamily="34" charset="0"/>
            </a:pPr>
            <a:r>
              <a:rPr lang="en-US" sz="1800">
                <a:cs typeface="Arial"/>
              </a:rPr>
              <a:t>Begin by</a:t>
            </a:r>
            <a:r>
              <a:rPr lang="en-US" sz="1800" b="1">
                <a:cs typeface="Arial"/>
              </a:rPr>
              <a:t> positioning yourself as a learner</a:t>
            </a:r>
            <a:r>
              <a:rPr lang="en-US" sz="1800">
                <a:cs typeface="Arial"/>
              </a:rPr>
              <a:t>. Act with humility.</a:t>
            </a:r>
          </a:p>
          <a:p>
            <a:pPr marL="285750" indent="-285750">
              <a:buFont typeface="Arial,Sans-Serif" panose="020B0604020202020204" pitchFamily="34" charset="0"/>
            </a:pPr>
            <a:r>
              <a:rPr lang="en-US" sz="1800">
                <a:cs typeface="Arial"/>
              </a:rPr>
              <a:t>Take time to </a:t>
            </a:r>
            <a:r>
              <a:rPr lang="en-US" sz="1800" b="1">
                <a:cs typeface="Arial"/>
              </a:rPr>
              <a:t>build relationships with staff</a:t>
            </a:r>
            <a:r>
              <a:rPr lang="en-US" sz="1800">
                <a:cs typeface="Arial"/>
              </a:rPr>
              <a:t> to get to know them as individuals. Understand their professional goals, strengths, as well as their personal backgrounds (e.g. families, interests, why they began working in the district/network, etc.)</a:t>
            </a:r>
          </a:p>
          <a:p>
            <a:pPr marL="285750" indent="-285750">
              <a:buFont typeface="Arial,Sans-Serif" panose="020B0604020202020204" pitchFamily="34" charset="0"/>
            </a:pPr>
            <a:r>
              <a:rPr lang="en-US" sz="1800" b="1">
                <a:cs typeface="Arial"/>
              </a:rPr>
              <a:t>Model the behavior you hope to see</a:t>
            </a:r>
            <a:r>
              <a:rPr lang="en-US" sz="1800">
                <a:cs typeface="Arial"/>
              </a:rPr>
              <a:t> from staff. Follow through on initiatives, assume the best of your staff, and regularly ask for feedback and input.</a:t>
            </a:r>
          </a:p>
          <a:p>
            <a:pPr marL="285750" indent="-285750">
              <a:buFont typeface="Arial,Sans-Serif" panose="020B0604020202020204" pitchFamily="34" charset="0"/>
            </a:pPr>
            <a:r>
              <a:rPr lang="en-US" sz="1800" b="1">
                <a:cs typeface="Arial"/>
              </a:rPr>
              <a:t>Demonstrate empathy and give grace</a:t>
            </a:r>
            <a:r>
              <a:rPr lang="en-US" sz="1800">
                <a:cs typeface="Arial"/>
              </a:rPr>
              <a:t>. staff are navigating new school settings, so acknowledge this regularly, be understanding, and where possible, find opportunities to provide additional flexibilities and supports. </a:t>
            </a:r>
          </a:p>
        </p:txBody>
      </p:sp>
      <p:sp>
        <p:nvSpPr>
          <p:cNvPr id="3" name="Title 2">
            <a:extLst>
              <a:ext uri="{FF2B5EF4-FFF2-40B4-BE49-F238E27FC236}">
                <a16:creationId xmlns:a16="http://schemas.microsoft.com/office/drawing/2014/main" id="{276A9DA8-143B-D1DB-0907-17CC90A00CE4}"/>
              </a:ext>
            </a:extLst>
          </p:cNvPr>
          <p:cNvSpPr>
            <a:spLocks noGrp="1"/>
          </p:cNvSpPr>
          <p:nvPr>
            <p:ph type="title"/>
          </p:nvPr>
        </p:nvSpPr>
        <p:spPr>
          <a:xfrm>
            <a:off x="418179" y="1081408"/>
            <a:ext cx="3283855" cy="1402236"/>
          </a:xfrm>
        </p:spPr>
        <p:txBody>
          <a:bodyPr vert="horz" lIns="91440" tIns="45720" rIns="91440" bIns="45720" rtlCol="0" anchor="t">
            <a:normAutofit/>
          </a:bodyPr>
          <a:lstStyle/>
          <a:p>
            <a:r>
              <a:rPr lang="en-US" sz="3600"/>
              <a:t>Build Trust with Staff</a:t>
            </a:r>
            <a:endParaRPr lang="en-US" sz="3200"/>
          </a:p>
        </p:txBody>
      </p:sp>
      <p:sp>
        <p:nvSpPr>
          <p:cNvPr id="5" name="Footer Placeholder 4">
            <a:extLst>
              <a:ext uri="{FF2B5EF4-FFF2-40B4-BE49-F238E27FC236}">
                <a16:creationId xmlns:a16="http://schemas.microsoft.com/office/drawing/2014/main" id="{BAA6D03B-09BB-A2AF-15E6-AF8E810849DB}"/>
              </a:ext>
            </a:extLst>
          </p:cNvPr>
          <p:cNvSpPr>
            <a:spLocks noGrp="1"/>
          </p:cNvSpPr>
          <p:nvPr>
            <p:ph type="ftr" sz="quarter" idx="3"/>
          </p:nvPr>
        </p:nvSpPr>
        <p:spPr/>
        <p:txBody>
          <a:bodyPr/>
          <a:lstStyle/>
          <a:p>
            <a:pPr algn="r"/>
            <a:r>
              <a:rPr lang="en-US"/>
              <a:t>360 Degree Communication Cycle</a:t>
            </a:r>
          </a:p>
        </p:txBody>
      </p:sp>
      <p:sp>
        <p:nvSpPr>
          <p:cNvPr id="6" name="Slide Number Placeholder 5">
            <a:extLst>
              <a:ext uri="{FF2B5EF4-FFF2-40B4-BE49-F238E27FC236}">
                <a16:creationId xmlns:a16="http://schemas.microsoft.com/office/drawing/2014/main" id="{AB5FB8C3-CAC0-B393-2940-C97E4D7CD571}"/>
              </a:ext>
            </a:extLst>
          </p:cNvPr>
          <p:cNvSpPr>
            <a:spLocks noGrp="1"/>
          </p:cNvSpPr>
          <p:nvPr>
            <p:ph type="sldNum" sz="quarter" idx="4"/>
          </p:nvPr>
        </p:nvSpPr>
        <p:spPr/>
        <p:txBody>
          <a:bodyPr/>
          <a:lstStyle/>
          <a:p>
            <a:r>
              <a:rPr lang="en-US"/>
              <a:t>|   </a:t>
            </a:r>
            <a:fld id="{D0D390DC-57D8-49B4-9CD9-3DB7D0E54954}" type="slidenum">
              <a:rPr lang="en-US" smtClean="0"/>
              <a:pPr/>
              <a:t>2</a:t>
            </a:fld>
            <a:endParaRPr lang="en-US"/>
          </a:p>
        </p:txBody>
      </p:sp>
    </p:spTree>
    <p:extLst>
      <p:ext uri="{BB962C8B-B14F-4D97-AF65-F5344CB8AC3E}">
        <p14:creationId xmlns:p14="http://schemas.microsoft.com/office/powerpoint/2010/main" val="46394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43F579-4C55-9C4E-59AC-075CDDBCB242}"/>
              </a:ext>
            </a:extLst>
          </p:cNvPr>
          <p:cNvSpPr>
            <a:spLocks noGrp="1"/>
          </p:cNvSpPr>
          <p:nvPr>
            <p:ph type="body" sz="quarter" idx="13"/>
          </p:nvPr>
        </p:nvSpPr>
        <p:spPr>
          <a:xfrm>
            <a:off x="4794361" y="1077638"/>
            <a:ext cx="6698827" cy="5017742"/>
          </a:xfrm>
        </p:spPr>
        <p:txBody>
          <a:bodyPr vert="horz" lIns="91440" tIns="45720" rIns="91440" bIns="45720" rtlCol="0" anchor="t">
            <a:noAutofit/>
          </a:bodyPr>
          <a:lstStyle/>
          <a:p>
            <a:pPr marL="0" indent="0">
              <a:buNone/>
            </a:pPr>
            <a:r>
              <a:rPr lang="en-US" sz="2400">
                <a:solidFill>
                  <a:schemeClr val="accent3"/>
                </a:solidFill>
                <a:latin typeface="Franklin Gothic Heavy"/>
                <a:cs typeface="Arial"/>
                <a:hlinkClick r:id="rId2">
                  <a:extLst>
                    <a:ext uri="{A12FA001-AC4F-418D-AE19-62706E023703}">
                      <ahyp:hlinkClr xmlns:ahyp="http://schemas.microsoft.com/office/drawing/2018/hyperlinkcolor" val="tx"/>
                    </a:ext>
                  </a:extLst>
                </a:hlinkClick>
              </a:rPr>
              <a:t>Taking the Temperature Staff Protocol</a:t>
            </a:r>
            <a:endParaRPr lang="en-US" sz="2400">
              <a:solidFill>
                <a:schemeClr val="accent3"/>
              </a:solidFill>
              <a:latin typeface="Franklin Gothic Heavy"/>
              <a:cs typeface="Arial"/>
            </a:endParaRPr>
          </a:p>
          <a:p>
            <a:pPr marL="0" indent="0">
              <a:buNone/>
            </a:pPr>
            <a:r>
              <a:rPr lang="en-US" sz="1800">
                <a:cs typeface="Arial"/>
              </a:rPr>
              <a:t>A protocol designed to encourage teacher voice and productive discourse regarding frustrations and concerns.</a:t>
            </a:r>
            <a:endParaRPr lang="en-US"/>
          </a:p>
          <a:p>
            <a:pPr marL="0" indent="0">
              <a:buNone/>
            </a:pPr>
            <a:r>
              <a:rPr lang="en-US" sz="2400">
                <a:solidFill>
                  <a:schemeClr val="accent3"/>
                </a:solidFill>
                <a:latin typeface="Franklin Gothic Heavy"/>
                <a:cs typeface="Arial"/>
                <a:hlinkClick r:id="rId3">
                  <a:extLst>
                    <a:ext uri="{A12FA001-AC4F-418D-AE19-62706E023703}">
                      <ahyp:hlinkClr xmlns:ahyp="http://schemas.microsoft.com/office/drawing/2018/hyperlinkcolor" val="tx"/>
                    </a:ext>
                  </a:extLst>
                </a:hlinkClick>
              </a:rPr>
              <a:t>Story of Self</a:t>
            </a:r>
            <a:endParaRPr lang="en-US" sz="2400">
              <a:solidFill>
                <a:schemeClr val="accent3"/>
              </a:solidFill>
              <a:latin typeface="Franklin Gothic Heavy"/>
              <a:cs typeface="Arial"/>
            </a:endParaRPr>
          </a:p>
          <a:p>
            <a:pPr marL="0" indent="0">
              <a:buNone/>
            </a:pPr>
            <a:r>
              <a:rPr lang="en-US" sz="1800">
                <a:cs typeface="Arial"/>
              </a:rPr>
              <a:t>An example of pre-work outlining how to write and share stories of self, asking staff members to turn inward and reflect on their own journey in life and education.</a:t>
            </a:r>
            <a:endParaRPr lang="en-US"/>
          </a:p>
          <a:p>
            <a:pPr marL="0" indent="0">
              <a:buNone/>
            </a:pPr>
            <a:r>
              <a:rPr lang="en-US" sz="2400">
                <a:latin typeface="Franklin Gothic Heavy"/>
                <a:cs typeface="Arial"/>
                <a:hlinkClick r:id="rId4"/>
              </a:rPr>
              <a:t>Working Styles Template</a:t>
            </a:r>
          </a:p>
          <a:p>
            <a:pPr marL="0" indent="0">
              <a:buNone/>
            </a:pPr>
            <a:r>
              <a:rPr lang="en-US" sz="1800">
                <a:cs typeface="Arial"/>
              </a:rPr>
              <a:t>A set of guiding questions for both parties in a management relationship to better get to know each other and their approaches to work.</a:t>
            </a:r>
            <a:endParaRPr lang="en-US"/>
          </a:p>
        </p:txBody>
      </p:sp>
      <p:sp>
        <p:nvSpPr>
          <p:cNvPr id="3" name="Title 2">
            <a:extLst>
              <a:ext uri="{FF2B5EF4-FFF2-40B4-BE49-F238E27FC236}">
                <a16:creationId xmlns:a16="http://schemas.microsoft.com/office/drawing/2014/main" id="{276A9DA8-143B-D1DB-0907-17CC90A00CE4}"/>
              </a:ext>
            </a:extLst>
          </p:cNvPr>
          <p:cNvSpPr>
            <a:spLocks noGrp="1"/>
          </p:cNvSpPr>
          <p:nvPr>
            <p:ph type="title"/>
          </p:nvPr>
        </p:nvSpPr>
        <p:spPr>
          <a:xfrm>
            <a:off x="418179" y="1081408"/>
            <a:ext cx="3283855" cy="1402236"/>
          </a:xfrm>
        </p:spPr>
        <p:txBody>
          <a:bodyPr vert="horz" lIns="91440" tIns="45720" rIns="91440" bIns="45720" rtlCol="0" anchor="t">
            <a:normAutofit/>
          </a:bodyPr>
          <a:lstStyle/>
          <a:p>
            <a:r>
              <a:rPr lang="en-US" sz="3600"/>
              <a:t>Build Trust with Staff</a:t>
            </a:r>
            <a:endParaRPr lang="en-US" sz="3200"/>
          </a:p>
        </p:txBody>
      </p:sp>
      <p:sp>
        <p:nvSpPr>
          <p:cNvPr id="5" name="Footer Placeholder 4">
            <a:extLst>
              <a:ext uri="{FF2B5EF4-FFF2-40B4-BE49-F238E27FC236}">
                <a16:creationId xmlns:a16="http://schemas.microsoft.com/office/drawing/2014/main" id="{BAA6D03B-09BB-A2AF-15E6-AF8E810849DB}"/>
              </a:ext>
            </a:extLst>
          </p:cNvPr>
          <p:cNvSpPr>
            <a:spLocks noGrp="1"/>
          </p:cNvSpPr>
          <p:nvPr>
            <p:ph type="ftr" sz="quarter" idx="3"/>
          </p:nvPr>
        </p:nvSpPr>
        <p:spPr/>
        <p:txBody>
          <a:bodyPr/>
          <a:lstStyle/>
          <a:p>
            <a:pPr algn="r"/>
            <a:r>
              <a:rPr lang="en-US"/>
              <a:t>360 Degree Communication Cycle</a:t>
            </a:r>
          </a:p>
        </p:txBody>
      </p:sp>
      <p:sp>
        <p:nvSpPr>
          <p:cNvPr id="6" name="Slide Number Placeholder 5">
            <a:extLst>
              <a:ext uri="{FF2B5EF4-FFF2-40B4-BE49-F238E27FC236}">
                <a16:creationId xmlns:a16="http://schemas.microsoft.com/office/drawing/2014/main" id="{AB5FB8C3-CAC0-B393-2940-C97E4D7CD571}"/>
              </a:ext>
            </a:extLst>
          </p:cNvPr>
          <p:cNvSpPr>
            <a:spLocks noGrp="1"/>
          </p:cNvSpPr>
          <p:nvPr>
            <p:ph type="sldNum" sz="quarter" idx="4"/>
          </p:nvPr>
        </p:nvSpPr>
        <p:spPr/>
        <p:txBody>
          <a:bodyPr/>
          <a:lstStyle/>
          <a:p>
            <a:r>
              <a:rPr lang="en-US"/>
              <a:t>|   </a:t>
            </a:r>
            <a:fld id="{D0D390DC-57D8-49B4-9CD9-3DB7D0E54954}" type="slidenum">
              <a:rPr lang="en-US" smtClean="0"/>
              <a:pPr/>
              <a:t>3</a:t>
            </a:fld>
            <a:endParaRPr lang="en-US"/>
          </a:p>
        </p:txBody>
      </p:sp>
    </p:spTree>
    <p:extLst>
      <p:ext uri="{BB962C8B-B14F-4D97-AF65-F5344CB8AC3E}">
        <p14:creationId xmlns:p14="http://schemas.microsoft.com/office/powerpoint/2010/main" val="3921555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43F579-4C55-9C4E-59AC-075CDDBCB242}"/>
              </a:ext>
            </a:extLst>
          </p:cNvPr>
          <p:cNvSpPr>
            <a:spLocks noGrp="1"/>
          </p:cNvSpPr>
          <p:nvPr>
            <p:ph type="body" sz="quarter" idx="13"/>
          </p:nvPr>
        </p:nvSpPr>
        <p:spPr>
          <a:xfrm>
            <a:off x="4794361" y="1077638"/>
            <a:ext cx="6698827" cy="5017742"/>
          </a:xfrm>
        </p:spPr>
        <p:txBody>
          <a:bodyPr vert="horz" lIns="91440" tIns="45720" rIns="91440" bIns="45720" rtlCol="0" anchor="t">
            <a:noAutofit/>
          </a:bodyPr>
          <a:lstStyle/>
          <a:p>
            <a:pPr marL="285750" indent="-285750" algn="l">
              <a:spcBef>
                <a:spcPts val="0"/>
              </a:spcBef>
              <a:buFont typeface="Arial"/>
              <a:buChar char="•"/>
            </a:pPr>
            <a:r>
              <a:rPr lang="en-US" sz="1800" b="1"/>
              <a:t>Provide a transparent, compelling rationale for why</a:t>
            </a:r>
            <a:r>
              <a:rPr lang="en-US" sz="1800"/>
              <a:t> staff should share their feedback and how it will be used</a:t>
            </a:r>
          </a:p>
          <a:p>
            <a:pPr marL="0" indent="0" algn="l">
              <a:spcBef>
                <a:spcPts val="0"/>
              </a:spcBef>
              <a:buFont typeface="Arial"/>
              <a:buNone/>
            </a:pPr>
            <a:endParaRPr lang="en-US" sz="1800"/>
          </a:p>
          <a:p>
            <a:pPr marL="285750" indent="-285750" algn="l">
              <a:spcBef>
                <a:spcPts val="0"/>
              </a:spcBef>
              <a:buFont typeface="Arial"/>
              <a:buChar char="•"/>
            </a:pPr>
            <a:r>
              <a:rPr lang="en-US" sz="1800" b="1"/>
              <a:t>Gather feedback on critical topics</a:t>
            </a:r>
            <a:r>
              <a:rPr lang="en-US" sz="1800"/>
              <a:t>, such as schedules for SY20-21, instructional supports, wellness and connectedness, DEI, etc. </a:t>
            </a:r>
          </a:p>
          <a:p>
            <a:pPr algn="l">
              <a:spcBef>
                <a:spcPts val="0"/>
              </a:spcBef>
            </a:pPr>
            <a:endParaRPr lang="en-US" sz="1800"/>
          </a:p>
          <a:p>
            <a:pPr marL="285750" indent="-285750" algn="l">
              <a:spcBef>
                <a:spcPts val="0"/>
              </a:spcBef>
              <a:buFont typeface="Arial"/>
              <a:buChar char="•"/>
            </a:pPr>
            <a:r>
              <a:rPr lang="en-US" sz="1800" b="1"/>
              <a:t>Use multiple modes of collecting information</a:t>
            </a:r>
            <a:r>
              <a:rPr lang="en-US" sz="1800"/>
              <a:t>, including individual check-ins and meetings,  virtual town halls, social media, text, and online surveys including longer, more formal surveys as well as shorter pulse checks</a:t>
            </a:r>
          </a:p>
          <a:p>
            <a:pPr marL="285750" indent="-285750" algn="l">
              <a:spcBef>
                <a:spcPts val="0"/>
              </a:spcBef>
              <a:buFont typeface="Arial"/>
              <a:buChar char="•"/>
            </a:pPr>
            <a:endParaRPr lang="en-US" sz="1800"/>
          </a:p>
          <a:p>
            <a:pPr marL="285750" indent="-285750" algn="l">
              <a:spcBef>
                <a:spcPts val="0"/>
              </a:spcBef>
              <a:buFont typeface="Arial"/>
              <a:buChar char="•"/>
            </a:pPr>
            <a:r>
              <a:rPr lang="en-US" sz="1800" b="1"/>
              <a:t>Ensure information collected is representative</a:t>
            </a:r>
            <a:r>
              <a:rPr lang="en-US" sz="1800"/>
              <a:t> across groups of staff</a:t>
            </a:r>
          </a:p>
          <a:p>
            <a:pPr marL="0" indent="0" algn="l">
              <a:spcBef>
                <a:spcPts val="0"/>
              </a:spcBef>
              <a:buFont typeface="Arial"/>
              <a:buNone/>
            </a:pPr>
            <a:endParaRPr lang="en-US" sz="1800"/>
          </a:p>
          <a:p>
            <a:pPr marL="285750" indent="-285750" algn="l">
              <a:spcBef>
                <a:spcPts val="0"/>
              </a:spcBef>
              <a:buFont typeface="Arial"/>
              <a:buChar char="•"/>
            </a:pPr>
            <a:r>
              <a:rPr lang="en-US" sz="1800" b="1"/>
              <a:t>Create a schedule and plan</a:t>
            </a:r>
            <a:r>
              <a:rPr lang="en-US" sz="1800"/>
              <a:t> for collecting feedback at regular intervals throughout the year that involves a mix of modes</a:t>
            </a:r>
          </a:p>
        </p:txBody>
      </p:sp>
      <p:sp>
        <p:nvSpPr>
          <p:cNvPr id="3" name="Title 2">
            <a:extLst>
              <a:ext uri="{FF2B5EF4-FFF2-40B4-BE49-F238E27FC236}">
                <a16:creationId xmlns:a16="http://schemas.microsoft.com/office/drawing/2014/main" id="{276A9DA8-143B-D1DB-0907-17CC90A00CE4}"/>
              </a:ext>
            </a:extLst>
          </p:cNvPr>
          <p:cNvSpPr>
            <a:spLocks noGrp="1"/>
          </p:cNvSpPr>
          <p:nvPr>
            <p:ph type="title"/>
          </p:nvPr>
        </p:nvSpPr>
        <p:spPr>
          <a:xfrm>
            <a:off x="418179" y="1081408"/>
            <a:ext cx="3283855" cy="1402236"/>
          </a:xfrm>
        </p:spPr>
        <p:txBody>
          <a:bodyPr vert="horz" lIns="91440" tIns="45720" rIns="91440" bIns="45720" rtlCol="0" anchor="t">
            <a:normAutofit fontScale="90000"/>
          </a:bodyPr>
          <a:lstStyle/>
          <a:p>
            <a:r>
              <a:rPr lang="en-US" sz="3600"/>
              <a:t>Seek Feedback from All Staff</a:t>
            </a:r>
            <a:endParaRPr lang="en-US"/>
          </a:p>
        </p:txBody>
      </p:sp>
      <p:sp>
        <p:nvSpPr>
          <p:cNvPr id="5" name="Footer Placeholder 4">
            <a:extLst>
              <a:ext uri="{FF2B5EF4-FFF2-40B4-BE49-F238E27FC236}">
                <a16:creationId xmlns:a16="http://schemas.microsoft.com/office/drawing/2014/main" id="{BAA6D03B-09BB-A2AF-15E6-AF8E810849DB}"/>
              </a:ext>
            </a:extLst>
          </p:cNvPr>
          <p:cNvSpPr>
            <a:spLocks noGrp="1"/>
          </p:cNvSpPr>
          <p:nvPr>
            <p:ph type="ftr" sz="quarter" idx="3"/>
          </p:nvPr>
        </p:nvSpPr>
        <p:spPr/>
        <p:txBody>
          <a:bodyPr/>
          <a:lstStyle/>
          <a:p>
            <a:pPr algn="r"/>
            <a:r>
              <a:rPr lang="en-US"/>
              <a:t>360 Degree Communication Cycle</a:t>
            </a:r>
          </a:p>
        </p:txBody>
      </p:sp>
      <p:sp>
        <p:nvSpPr>
          <p:cNvPr id="6" name="Slide Number Placeholder 5">
            <a:extLst>
              <a:ext uri="{FF2B5EF4-FFF2-40B4-BE49-F238E27FC236}">
                <a16:creationId xmlns:a16="http://schemas.microsoft.com/office/drawing/2014/main" id="{AB5FB8C3-CAC0-B393-2940-C97E4D7CD571}"/>
              </a:ext>
            </a:extLst>
          </p:cNvPr>
          <p:cNvSpPr>
            <a:spLocks noGrp="1"/>
          </p:cNvSpPr>
          <p:nvPr>
            <p:ph type="sldNum" sz="quarter" idx="4"/>
          </p:nvPr>
        </p:nvSpPr>
        <p:spPr/>
        <p:txBody>
          <a:bodyPr/>
          <a:lstStyle/>
          <a:p>
            <a:r>
              <a:rPr lang="en-US"/>
              <a:t>|   </a:t>
            </a:r>
            <a:fld id="{D0D390DC-57D8-49B4-9CD9-3DB7D0E54954}" type="slidenum">
              <a:rPr lang="en-US" smtClean="0"/>
              <a:pPr/>
              <a:t>4</a:t>
            </a:fld>
            <a:endParaRPr lang="en-US"/>
          </a:p>
        </p:txBody>
      </p:sp>
    </p:spTree>
    <p:extLst>
      <p:ext uri="{BB962C8B-B14F-4D97-AF65-F5344CB8AC3E}">
        <p14:creationId xmlns:p14="http://schemas.microsoft.com/office/powerpoint/2010/main" val="2448271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43F579-4C55-9C4E-59AC-075CDDBCB242}"/>
              </a:ext>
            </a:extLst>
          </p:cNvPr>
          <p:cNvSpPr>
            <a:spLocks noGrp="1"/>
          </p:cNvSpPr>
          <p:nvPr>
            <p:ph type="body" sz="quarter" idx="13"/>
          </p:nvPr>
        </p:nvSpPr>
        <p:spPr>
          <a:xfrm>
            <a:off x="4827917" y="381352"/>
            <a:ext cx="6698827" cy="5017742"/>
          </a:xfrm>
        </p:spPr>
        <p:txBody>
          <a:bodyPr vert="horz" lIns="91440" tIns="45720" rIns="91440" bIns="45720" rtlCol="0" anchor="t">
            <a:noAutofit/>
          </a:bodyPr>
          <a:lstStyle/>
          <a:p>
            <a:pPr marL="0" marR="0" lvl="0" indent="0" algn="l" defTabSz="914400" rtl="0" eaLnBrk="1" fontAlgn="auto" latinLnBrk="0" hangingPunct="1">
              <a:lnSpc>
                <a:spcPct val="100000"/>
              </a:lnSpc>
              <a:spcBef>
                <a:spcPts val="0"/>
              </a:spcBef>
              <a:spcAft>
                <a:spcPts val="0"/>
              </a:spcAft>
              <a:buClrTx/>
              <a:buSzTx/>
              <a:buNone/>
              <a:tabLst/>
              <a:defRPr/>
            </a:pPr>
            <a:r>
              <a:rPr kumimoji="0" lang="en-US" sz="2400" i="0" u="none" strike="noStrike" kern="1200" cap="none" spc="0" normalizeH="0" baseline="0" noProof="0">
                <a:ln>
                  <a:noFill/>
                </a:ln>
                <a:solidFill>
                  <a:srgbClr val="3F8A6A"/>
                </a:solidFill>
                <a:effectLst/>
                <a:uLnTx/>
                <a:uFillTx/>
                <a:latin typeface="+mj-lt"/>
                <a:ea typeface="+mn-ea"/>
                <a:cs typeface="Segoe UI Semibold"/>
                <a:hlinkClick r:id="rId2">
                  <a:extLst>
                    <a:ext uri="{A12FA001-AC4F-418D-AE19-62706E023703}">
                      <ahyp:hlinkClr xmlns:ahyp="http://schemas.microsoft.com/office/drawing/2018/hyperlinkcolor" val="tx"/>
                    </a:ext>
                  </a:extLst>
                </a:hlinkClick>
              </a:rPr>
              <a:t>TNTP Insight Survey</a:t>
            </a:r>
            <a:r>
              <a:rPr kumimoji="0" lang="en-US" sz="2400" i="0" u="none" strike="noStrike" kern="1200" cap="none" spc="0" normalizeH="0" baseline="0" noProof="0">
                <a:ln>
                  <a:noFill/>
                </a:ln>
                <a:solidFill>
                  <a:srgbClr val="000000"/>
                </a:solidFill>
                <a:effectLst/>
                <a:uLnTx/>
                <a:uFillTx/>
                <a:latin typeface="+mj-lt"/>
                <a:ea typeface="+mn-ea"/>
                <a:cs typeface="Segoe UI Semibold"/>
              </a:rPr>
              <a:t> </a:t>
            </a:r>
          </a:p>
          <a:p>
            <a:pPr marL="0" marR="0" lvl="0" indent="0" algn="l" defTabSz="914400" rtl="0" eaLnBrk="1" fontAlgn="auto" latinLnBrk="0" hangingPunct="1">
              <a:lnSpc>
                <a:spcPct val="100000"/>
              </a:lnSpc>
              <a:spcBef>
                <a:spcPts val="0"/>
              </a:spcBef>
              <a:spcAft>
                <a:spcPts val="0"/>
              </a:spcAft>
              <a:buClrTx/>
              <a:buSz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Segoe UI Semibold"/>
              </a:rPr>
              <a:t>Learn about TNTP’s approach to collecting stakeholder feedback via the Insight survey. (Stakeholder groups available include: Teacher, Support Staff, School Leadership, Central Teams, Students and Caregivers)</a:t>
            </a:r>
          </a:p>
          <a:p>
            <a:pPr marL="0" marR="0" lvl="0" indent="0" algn="l" defTabSz="914400" rtl="0" eaLnBrk="1" fontAlgn="auto" latinLnBrk="0" hangingPunct="1">
              <a:lnSpc>
                <a:spcPct val="100000"/>
              </a:lnSpc>
              <a:spcBef>
                <a:spcPts val="0"/>
              </a:spcBef>
              <a:spcAft>
                <a:spcPts val="0"/>
              </a:spcAft>
              <a:buClrTx/>
              <a:buSzTx/>
              <a:buNone/>
              <a:tabLst/>
              <a:defRPr/>
            </a:pPr>
            <a:endParaRPr kumimoji="0" lang="en-US" sz="1200" b="0" i="0" u="none" strike="noStrike" kern="1200" cap="none" spc="0" normalizeH="0" baseline="0" noProof="0">
              <a:ln>
                <a:noFill/>
              </a:ln>
              <a:solidFill>
                <a:srgbClr val="000000"/>
              </a:solidFill>
              <a:effectLst/>
              <a:uLnTx/>
              <a:uFillTx/>
              <a:latin typeface="Arial"/>
              <a:ea typeface="+mn-ea"/>
              <a:cs typeface="Segoe UI Semibold"/>
            </a:endParaRPr>
          </a:p>
          <a:p>
            <a:pPr marL="0" marR="0" lvl="0" indent="0" algn="l" defTabSz="914400" rtl="0" eaLnBrk="1" fontAlgn="auto" latinLnBrk="0" hangingPunct="1">
              <a:lnSpc>
                <a:spcPct val="100000"/>
              </a:lnSpc>
              <a:spcBef>
                <a:spcPts val="0"/>
              </a:spcBef>
              <a:spcAft>
                <a:spcPts val="0"/>
              </a:spcAft>
              <a:buClrTx/>
              <a:buSzTx/>
              <a:buNone/>
              <a:tabLst/>
              <a:defRPr/>
            </a:pPr>
            <a:r>
              <a:rPr kumimoji="0" lang="en-US" sz="2400" i="0" u="none" strike="noStrike" kern="1200" cap="none" spc="0" normalizeH="0" baseline="0" noProof="0">
                <a:ln>
                  <a:noFill/>
                </a:ln>
                <a:solidFill>
                  <a:srgbClr val="3F8A6A"/>
                </a:solidFill>
                <a:effectLst/>
                <a:uLnTx/>
                <a:uFillTx/>
                <a:latin typeface="+mj-lt"/>
                <a:ea typeface="+mn-ea"/>
                <a:cs typeface="Segoe UI Semibold"/>
                <a:hlinkClick r:id="rId3">
                  <a:extLst>
                    <a:ext uri="{A12FA001-AC4F-418D-AE19-62706E023703}">
                      <ahyp:hlinkClr xmlns:ahyp="http://schemas.microsoft.com/office/drawing/2018/hyperlinkcolor" val="tx"/>
                    </a:ext>
                  </a:extLst>
                </a:hlinkClick>
              </a:rPr>
              <a:t>Empathy Protocol (HTH Graduate School of Education)</a:t>
            </a:r>
            <a:endParaRPr lang="en-US" sz="2400">
              <a:solidFill>
                <a:srgbClr val="000000"/>
              </a:solidFill>
              <a:latin typeface="+mj-lt"/>
              <a:cs typeface="Segoe UI Semibold"/>
            </a:endParaRPr>
          </a:p>
          <a:p>
            <a:pPr marL="0" marR="0" lvl="0" indent="0" algn="l" defTabSz="914400" rtl="0" eaLnBrk="1" fontAlgn="auto" latinLnBrk="0" hangingPunct="1">
              <a:lnSpc>
                <a:spcPct val="100000"/>
              </a:lnSpc>
              <a:spcBef>
                <a:spcPts val="0"/>
              </a:spcBef>
              <a:spcAft>
                <a:spcPts val="0"/>
              </a:spcAft>
              <a:buClrTx/>
              <a:buSz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Segoe UI Semibold"/>
              </a:rPr>
              <a:t>Use this protocol to gain a deeper understanding of a user’s experience of the issue you are working on.</a:t>
            </a:r>
          </a:p>
          <a:p>
            <a:pPr marL="0" marR="0" lvl="0" indent="0" algn="l" defTabSz="914400" rtl="0" eaLnBrk="1" fontAlgn="auto" latinLnBrk="0" hangingPunct="1">
              <a:lnSpc>
                <a:spcPct val="100000"/>
              </a:lnSpc>
              <a:spcBef>
                <a:spcPts val="0"/>
              </a:spcBef>
              <a:spcAft>
                <a:spcPts val="0"/>
              </a:spcAft>
              <a:buClrTx/>
              <a:buSzTx/>
              <a:buNone/>
              <a:tabLst/>
              <a:defRPr/>
            </a:pPr>
            <a:endParaRPr kumimoji="0" lang="en-US" sz="1200" b="0" i="0" u="none" strike="noStrike" kern="1200" cap="none" spc="0" normalizeH="0" baseline="0" noProof="0">
              <a:ln>
                <a:noFill/>
              </a:ln>
              <a:solidFill>
                <a:srgbClr val="000000"/>
              </a:solidFill>
              <a:effectLst/>
              <a:uLnTx/>
              <a:uFillTx/>
              <a:latin typeface="Arial"/>
              <a:ea typeface="+mn-ea"/>
              <a:cs typeface="Segoe UI Semibold"/>
            </a:endParaRPr>
          </a:p>
          <a:p>
            <a:pPr marL="0" marR="0" lvl="0" indent="0" algn="l" defTabSz="914400" rtl="0" eaLnBrk="1" fontAlgn="auto" latinLnBrk="0" hangingPunct="1">
              <a:lnSpc>
                <a:spcPct val="100000"/>
              </a:lnSpc>
              <a:spcBef>
                <a:spcPts val="0"/>
              </a:spcBef>
              <a:spcAft>
                <a:spcPts val="0"/>
              </a:spcAft>
              <a:buClrTx/>
              <a:buSzTx/>
              <a:buNone/>
              <a:tabLst/>
              <a:defRPr/>
            </a:pPr>
            <a:r>
              <a:rPr kumimoji="0" lang="en-US" sz="2400" i="0" u="none" strike="noStrike" kern="1200" cap="none" spc="0" normalizeH="0" baseline="0" noProof="0">
                <a:ln>
                  <a:noFill/>
                </a:ln>
                <a:solidFill>
                  <a:srgbClr val="3F8A6A"/>
                </a:solidFill>
                <a:effectLst/>
                <a:uLnTx/>
                <a:uFillTx/>
                <a:latin typeface="+mj-lt"/>
                <a:ea typeface="+mn-ea"/>
                <a:cs typeface="Segoe UI Semibold"/>
                <a:hlinkClick r:id="rId4">
                  <a:extLst>
                    <a:ext uri="{A12FA001-AC4F-418D-AE19-62706E023703}">
                      <ahyp:hlinkClr xmlns:ahyp="http://schemas.microsoft.com/office/drawing/2018/hyperlinkcolor" val="tx"/>
                    </a:ext>
                  </a:extLst>
                </a:hlinkClick>
              </a:rPr>
              <a:t>20 Simple Employee Engagement Questions (Culture Amp)</a:t>
            </a:r>
            <a:endParaRPr lang="en-US" sz="2400">
              <a:solidFill>
                <a:srgbClr val="000000"/>
              </a:solidFill>
              <a:latin typeface="+mj-lt"/>
              <a:cs typeface="Segoe UI Semibold"/>
            </a:endParaRPr>
          </a:p>
          <a:p>
            <a:pPr marL="0" marR="0" lvl="0" indent="0" algn="l" defTabSz="914400" rtl="0" eaLnBrk="1" fontAlgn="auto" latinLnBrk="0" hangingPunct="1">
              <a:lnSpc>
                <a:spcPct val="100000"/>
              </a:lnSpc>
              <a:spcBef>
                <a:spcPts val="0"/>
              </a:spcBef>
              <a:spcAft>
                <a:spcPts val="0"/>
              </a:spcAft>
              <a:buClrTx/>
              <a:buSz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Segoe UI Semibold"/>
              </a:rPr>
              <a:t>While these questions aren’t specific to schools, these questions are a good starting point for collecting survey feedback. </a:t>
            </a:r>
          </a:p>
        </p:txBody>
      </p:sp>
      <p:sp>
        <p:nvSpPr>
          <p:cNvPr id="3" name="Title 2">
            <a:extLst>
              <a:ext uri="{FF2B5EF4-FFF2-40B4-BE49-F238E27FC236}">
                <a16:creationId xmlns:a16="http://schemas.microsoft.com/office/drawing/2014/main" id="{276A9DA8-143B-D1DB-0907-17CC90A00CE4}"/>
              </a:ext>
            </a:extLst>
          </p:cNvPr>
          <p:cNvSpPr>
            <a:spLocks noGrp="1"/>
          </p:cNvSpPr>
          <p:nvPr>
            <p:ph type="title"/>
          </p:nvPr>
        </p:nvSpPr>
        <p:spPr>
          <a:xfrm>
            <a:off x="418179" y="1081408"/>
            <a:ext cx="3283855" cy="1402236"/>
          </a:xfrm>
        </p:spPr>
        <p:txBody>
          <a:bodyPr vert="horz" lIns="91440" tIns="45720" rIns="91440" bIns="45720" rtlCol="0" anchor="t">
            <a:normAutofit fontScale="90000"/>
          </a:bodyPr>
          <a:lstStyle/>
          <a:p>
            <a:r>
              <a:rPr lang="en-US" sz="3600"/>
              <a:t>Seek Feedback from All Staff</a:t>
            </a:r>
            <a:endParaRPr lang="en-US" sz="3200"/>
          </a:p>
        </p:txBody>
      </p:sp>
      <p:sp>
        <p:nvSpPr>
          <p:cNvPr id="5" name="Footer Placeholder 4">
            <a:extLst>
              <a:ext uri="{FF2B5EF4-FFF2-40B4-BE49-F238E27FC236}">
                <a16:creationId xmlns:a16="http://schemas.microsoft.com/office/drawing/2014/main" id="{BAA6D03B-09BB-A2AF-15E6-AF8E810849DB}"/>
              </a:ext>
            </a:extLst>
          </p:cNvPr>
          <p:cNvSpPr>
            <a:spLocks noGrp="1"/>
          </p:cNvSpPr>
          <p:nvPr>
            <p:ph type="ftr" sz="quarter" idx="3"/>
          </p:nvPr>
        </p:nvSpPr>
        <p:spPr/>
        <p:txBody>
          <a:bodyPr/>
          <a:lstStyle/>
          <a:p>
            <a:pPr algn="r"/>
            <a:r>
              <a:rPr lang="en-US"/>
              <a:t>360 Degree Communication Cycle</a:t>
            </a:r>
          </a:p>
        </p:txBody>
      </p:sp>
      <p:sp>
        <p:nvSpPr>
          <p:cNvPr id="6" name="Slide Number Placeholder 5">
            <a:extLst>
              <a:ext uri="{FF2B5EF4-FFF2-40B4-BE49-F238E27FC236}">
                <a16:creationId xmlns:a16="http://schemas.microsoft.com/office/drawing/2014/main" id="{AB5FB8C3-CAC0-B393-2940-C97E4D7CD571}"/>
              </a:ext>
            </a:extLst>
          </p:cNvPr>
          <p:cNvSpPr>
            <a:spLocks noGrp="1"/>
          </p:cNvSpPr>
          <p:nvPr>
            <p:ph type="sldNum" sz="quarter" idx="4"/>
          </p:nvPr>
        </p:nvSpPr>
        <p:spPr/>
        <p:txBody>
          <a:bodyPr/>
          <a:lstStyle/>
          <a:p>
            <a:r>
              <a:rPr lang="en-US"/>
              <a:t>|   </a:t>
            </a:r>
            <a:fld id="{D0D390DC-57D8-49B4-9CD9-3DB7D0E54954}" type="slidenum">
              <a:rPr lang="en-US" smtClean="0"/>
              <a:pPr/>
              <a:t>5</a:t>
            </a:fld>
            <a:endParaRPr lang="en-US"/>
          </a:p>
        </p:txBody>
      </p:sp>
    </p:spTree>
    <p:extLst>
      <p:ext uri="{BB962C8B-B14F-4D97-AF65-F5344CB8AC3E}">
        <p14:creationId xmlns:p14="http://schemas.microsoft.com/office/powerpoint/2010/main" val="288658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43F579-4C55-9C4E-59AC-075CDDBCB242}"/>
              </a:ext>
            </a:extLst>
          </p:cNvPr>
          <p:cNvSpPr>
            <a:spLocks noGrp="1"/>
          </p:cNvSpPr>
          <p:nvPr>
            <p:ph type="body" sz="quarter" idx="13"/>
          </p:nvPr>
        </p:nvSpPr>
        <p:spPr>
          <a:xfrm>
            <a:off x="4760806" y="591076"/>
            <a:ext cx="6698827" cy="5017742"/>
          </a:xfrm>
        </p:spPr>
        <p:txBody>
          <a:bodyPr vert="horz" lIns="91440" tIns="45720" rIns="91440" bIns="45720" rtlCol="0" anchor="t">
            <a:noAutofit/>
          </a:bodyPr>
          <a:lstStyle/>
          <a:p>
            <a:pPr marL="285750" lvl="0" indent="-285750" algn="l">
              <a:buFont typeface="Arial"/>
              <a:buChar char="•"/>
            </a:pPr>
            <a:r>
              <a:rPr lang="en-US" sz="1800">
                <a:latin typeface="+mn-lt"/>
              </a:rPr>
              <a:t>Ask yourself:</a:t>
            </a:r>
          </a:p>
          <a:p>
            <a:pPr marL="514350" lvl="1" indent="-285750">
              <a:buFont typeface="Courier New" panose="02070309020205020404" pitchFamily="49" charset="0"/>
              <a:buChar char="o"/>
            </a:pPr>
            <a:r>
              <a:rPr lang="en-US" sz="1800">
                <a:latin typeface="+mn-lt"/>
              </a:rPr>
              <a:t>What experiences stood out to you in the feedback? </a:t>
            </a:r>
          </a:p>
          <a:p>
            <a:pPr marL="514350" lvl="1" indent="-285750">
              <a:buFont typeface="Courier New" panose="02070309020205020404" pitchFamily="49" charset="0"/>
              <a:buChar char="o"/>
            </a:pPr>
            <a:r>
              <a:rPr lang="en-US" sz="1800">
                <a:latin typeface="+mn-lt"/>
              </a:rPr>
              <a:t>Where are these trends aligned with what you expected and where are they different?</a:t>
            </a:r>
          </a:p>
          <a:p>
            <a:pPr marL="514350" lvl="1" indent="-285750">
              <a:buFont typeface="Courier New" panose="02070309020205020404" pitchFamily="49" charset="0"/>
              <a:buChar char="o"/>
            </a:pPr>
            <a:r>
              <a:rPr lang="en-US" sz="1800">
                <a:latin typeface="+mn-lt"/>
              </a:rPr>
              <a:t>What questions do you have? What additional information would be helpful to gather?</a:t>
            </a:r>
          </a:p>
          <a:p>
            <a:pPr marL="514350" lvl="1" indent="-285750">
              <a:buFont typeface="Courier New" panose="02070309020205020404" pitchFamily="49" charset="0"/>
              <a:buChar char="o"/>
            </a:pPr>
            <a:r>
              <a:rPr lang="en-US" sz="1800">
                <a:latin typeface="+mn-lt"/>
              </a:rPr>
              <a:t>What are the top trends, e.g. those aligned to school, district or network priorities,  you want to share with staff?</a:t>
            </a:r>
          </a:p>
          <a:p>
            <a:pPr marL="400050" lvl="0" indent="-285750" algn="l">
              <a:buFont typeface="Arial"/>
              <a:buChar char="•"/>
            </a:pPr>
            <a:r>
              <a:rPr lang="en-US" sz="1800" b="1">
                <a:latin typeface="+mn-lt"/>
              </a:rPr>
              <a:t>Give staff time to process the data</a:t>
            </a:r>
            <a:r>
              <a:rPr lang="en-US" sz="1800">
                <a:latin typeface="+mn-lt"/>
              </a:rPr>
              <a:t> and provide multiple ways for them to share input (e.g. whole group, small group, 1-1 check-ins, via email).</a:t>
            </a:r>
          </a:p>
          <a:p>
            <a:pPr marL="400050" lvl="0" indent="-285750" algn="l">
              <a:buFont typeface="Arial"/>
              <a:buChar char="•"/>
            </a:pPr>
            <a:r>
              <a:rPr lang="en-US" sz="1800">
                <a:latin typeface="+mn-lt"/>
              </a:rPr>
              <a:t>As staff share, </a:t>
            </a:r>
            <a:r>
              <a:rPr lang="en-US" sz="1800" b="1">
                <a:latin typeface="+mn-lt"/>
              </a:rPr>
              <a:t>listen for understanding</a:t>
            </a:r>
            <a:r>
              <a:rPr lang="en-US" sz="1800" b="1" i="1">
                <a:latin typeface="+mn-lt"/>
              </a:rPr>
              <a:t> </a:t>
            </a:r>
            <a:r>
              <a:rPr lang="en-US" sz="1800">
                <a:latin typeface="+mn-lt"/>
              </a:rPr>
              <a:t>and avoid rushing to next steps.</a:t>
            </a:r>
          </a:p>
          <a:p>
            <a:pPr marL="400050" lvl="0" indent="-285750" algn="l">
              <a:buFont typeface="Arial"/>
              <a:buChar char="•"/>
            </a:pPr>
            <a:r>
              <a:rPr lang="en-US" sz="1800">
                <a:latin typeface="+mn-lt"/>
              </a:rPr>
              <a:t>While analyzing and sharing data with staff, </a:t>
            </a:r>
            <a:r>
              <a:rPr lang="en-US" sz="1800" b="1">
                <a:latin typeface="+mn-lt"/>
              </a:rPr>
              <a:t>maintain an open mind</a:t>
            </a:r>
            <a:r>
              <a:rPr lang="en-US" sz="1800">
                <a:latin typeface="+mn-lt"/>
              </a:rPr>
              <a:t>, avoid making assumptions, and be aware of your role and identities may influence how you’re seeing the data. </a:t>
            </a:r>
            <a:endParaRPr lang="en-US" sz="1800"/>
          </a:p>
        </p:txBody>
      </p:sp>
      <p:sp>
        <p:nvSpPr>
          <p:cNvPr id="3" name="Title 2">
            <a:extLst>
              <a:ext uri="{FF2B5EF4-FFF2-40B4-BE49-F238E27FC236}">
                <a16:creationId xmlns:a16="http://schemas.microsoft.com/office/drawing/2014/main" id="{276A9DA8-143B-D1DB-0907-17CC90A00CE4}"/>
              </a:ext>
            </a:extLst>
          </p:cNvPr>
          <p:cNvSpPr>
            <a:spLocks noGrp="1"/>
          </p:cNvSpPr>
          <p:nvPr>
            <p:ph type="title"/>
          </p:nvPr>
        </p:nvSpPr>
        <p:spPr>
          <a:xfrm>
            <a:off x="418179" y="1081408"/>
            <a:ext cx="3283855" cy="1402236"/>
          </a:xfrm>
        </p:spPr>
        <p:txBody>
          <a:bodyPr vert="horz" lIns="91440" tIns="45720" rIns="91440" bIns="45720" rtlCol="0" anchor="t">
            <a:normAutofit fontScale="90000"/>
          </a:bodyPr>
          <a:lstStyle/>
          <a:p>
            <a:r>
              <a:rPr lang="en-US" sz="3600"/>
              <a:t>Analyze Feedback Trends and Share with Staff</a:t>
            </a:r>
            <a:endParaRPr lang="en-US"/>
          </a:p>
        </p:txBody>
      </p:sp>
      <p:sp>
        <p:nvSpPr>
          <p:cNvPr id="5" name="Footer Placeholder 4">
            <a:extLst>
              <a:ext uri="{FF2B5EF4-FFF2-40B4-BE49-F238E27FC236}">
                <a16:creationId xmlns:a16="http://schemas.microsoft.com/office/drawing/2014/main" id="{BAA6D03B-09BB-A2AF-15E6-AF8E810849DB}"/>
              </a:ext>
            </a:extLst>
          </p:cNvPr>
          <p:cNvSpPr>
            <a:spLocks noGrp="1"/>
          </p:cNvSpPr>
          <p:nvPr>
            <p:ph type="ftr" sz="quarter" idx="3"/>
          </p:nvPr>
        </p:nvSpPr>
        <p:spPr/>
        <p:txBody>
          <a:bodyPr/>
          <a:lstStyle/>
          <a:p>
            <a:pPr algn="r"/>
            <a:r>
              <a:rPr lang="en-US"/>
              <a:t>360 Degree Communication Cycle</a:t>
            </a:r>
          </a:p>
        </p:txBody>
      </p:sp>
      <p:sp>
        <p:nvSpPr>
          <p:cNvPr id="6" name="Slide Number Placeholder 5">
            <a:extLst>
              <a:ext uri="{FF2B5EF4-FFF2-40B4-BE49-F238E27FC236}">
                <a16:creationId xmlns:a16="http://schemas.microsoft.com/office/drawing/2014/main" id="{AB5FB8C3-CAC0-B393-2940-C97E4D7CD571}"/>
              </a:ext>
            </a:extLst>
          </p:cNvPr>
          <p:cNvSpPr>
            <a:spLocks noGrp="1"/>
          </p:cNvSpPr>
          <p:nvPr>
            <p:ph type="sldNum" sz="quarter" idx="4"/>
          </p:nvPr>
        </p:nvSpPr>
        <p:spPr/>
        <p:txBody>
          <a:bodyPr/>
          <a:lstStyle/>
          <a:p>
            <a:r>
              <a:rPr lang="en-US"/>
              <a:t>|   </a:t>
            </a:r>
            <a:fld id="{D0D390DC-57D8-49B4-9CD9-3DB7D0E54954}" type="slidenum">
              <a:rPr lang="en-US" smtClean="0"/>
              <a:pPr/>
              <a:t>6</a:t>
            </a:fld>
            <a:endParaRPr lang="en-US"/>
          </a:p>
        </p:txBody>
      </p:sp>
    </p:spTree>
    <p:extLst>
      <p:ext uri="{BB962C8B-B14F-4D97-AF65-F5344CB8AC3E}">
        <p14:creationId xmlns:p14="http://schemas.microsoft.com/office/powerpoint/2010/main" val="2313500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43F579-4C55-9C4E-59AC-075CDDBCB242}"/>
              </a:ext>
            </a:extLst>
          </p:cNvPr>
          <p:cNvSpPr>
            <a:spLocks noGrp="1"/>
          </p:cNvSpPr>
          <p:nvPr>
            <p:ph type="body" sz="quarter" idx="13"/>
          </p:nvPr>
        </p:nvSpPr>
        <p:spPr>
          <a:xfrm>
            <a:off x="4794361" y="1081408"/>
            <a:ext cx="6698827" cy="5017742"/>
          </a:xfrm>
        </p:spPr>
        <p:txBody>
          <a:bodyPr vert="horz" lIns="91440" tIns="45720" rIns="91440" bIns="45720" rtlCol="0" anchor="t">
            <a:noAutofit/>
          </a:bodyPr>
          <a:lstStyle/>
          <a:p>
            <a:pPr marL="0" indent="0" algn="l">
              <a:spcBef>
                <a:spcPts val="2400"/>
              </a:spcBef>
              <a:buNone/>
            </a:pPr>
            <a:r>
              <a:rPr lang="en-US" sz="2400">
                <a:solidFill>
                  <a:schemeClr val="accent1"/>
                </a:solidFill>
                <a:latin typeface="+mj-lt"/>
                <a:cs typeface="Segoe UI Semibold"/>
                <a:hlinkClick r:id="rId2"/>
              </a:rPr>
              <a:t>Discussing Employee Survey Data Protocol</a:t>
            </a:r>
            <a:br>
              <a:rPr lang="en-US" sz="1800" b="0">
                <a:solidFill>
                  <a:schemeClr val="tx1"/>
                </a:solidFill>
                <a:cs typeface="Segoe UI Semibold"/>
              </a:rPr>
            </a:br>
            <a:r>
              <a:rPr lang="en-US" sz="1800" b="0">
                <a:solidFill>
                  <a:schemeClr val="tx1"/>
                </a:solidFill>
                <a:cs typeface="Segoe UI Semibold"/>
              </a:rPr>
              <a:t>A simple cycle of inquiry that can be used with a variety of data sources.</a:t>
            </a:r>
          </a:p>
          <a:p>
            <a:pPr marL="0" indent="0" algn="l">
              <a:spcBef>
                <a:spcPts val="2400"/>
              </a:spcBef>
              <a:buNone/>
            </a:pPr>
            <a:r>
              <a:rPr lang="en-US" sz="2400">
                <a:solidFill>
                  <a:schemeClr val="tx1"/>
                </a:solidFill>
                <a:latin typeface="+mj-lt"/>
                <a:cs typeface="Segoe UI Semibold"/>
                <a:hlinkClick r:id="rId3"/>
              </a:rPr>
              <a:t>Standing Morning Meeting</a:t>
            </a:r>
            <a:br>
              <a:rPr lang="en-US" sz="1800">
                <a:cs typeface="Segoe UI Semibold"/>
              </a:rPr>
            </a:br>
            <a:r>
              <a:rPr lang="en-US" sz="1800" b="0">
                <a:solidFill>
                  <a:schemeClr val="tx1"/>
                </a:solidFill>
                <a:cs typeface="Segoe UI Semibold"/>
              </a:rPr>
              <a:t>A sample daily meeting agenda based off Design Tech’s High School’s approach.</a:t>
            </a:r>
          </a:p>
          <a:p>
            <a:pPr marL="0" indent="0" algn="l">
              <a:spcBef>
                <a:spcPts val="2400"/>
              </a:spcBef>
              <a:buNone/>
            </a:pPr>
            <a:r>
              <a:rPr lang="en-US" sz="2400">
                <a:solidFill>
                  <a:schemeClr val="tx1"/>
                </a:solidFill>
                <a:latin typeface="+mj-lt"/>
                <a:cs typeface="Segoe UI Semibold"/>
                <a:hlinkClick r:id="rId3"/>
              </a:rPr>
              <a:t>Principal Weekly Memo Template</a:t>
            </a:r>
            <a:br>
              <a:rPr lang="en-US" sz="1800">
                <a:cs typeface="Segoe UI Semibold"/>
              </a:rPr>
            </a:br>
            <a:r>
              <a:rPr lang="en-US" sz="1800" b="0">
                <a:solidFill>
                  <a:schemeClr val="tx1"/>
                </a:solidFill>
                <a:cs typeface="Segoe UI Semibold"/>
              </a:rPr>
              <a:t>An example of communication highlighting school priorities and celebrating strong teacher practice. </a:t>
            </a:r>
          </a:p>
          <a:p>
            <a:pPr marL="0" indent="0" algn="l">
              <a:spcBef>
                <a:spcPts val="2400"/>
              </a:spcBef>
              <a:buNone/>
            </a:pPr>
            <a:r>
              <a:rPr lang="en-US" sz="2400">
                <a:solidFill>
                  <a:schemeClr val="tx1"/>
                </a:solidFill>
                <a:latin typeface="+mj-lt"/>
                <a:cs typeface="Segoe UI Semibold"/>
                <a:hlinkClick r:id="rId4"/>
              </a:rPr>
              <a:t>Data for Equity Protocol</a:t>
            </a:r>
            <a:br>
              <a:rPr lang="en-US" sz="1800">
                <a:cs typeface="Segoe UI Semibold"/>
              </a:rPr>
            </a:br>
            <a:r>
              <a:rPr lang="en-US" sz="1800" b="0">
                <a:solidFill>
                  <a:schemeClr val="tx1"/>
                </a:solidFill>
                <a:cs typeface="Segoe UI Semibold"/>
              </a:rPr>
              <a:t>A protocol from HTH Graduate School of Education designed to help groups engage in a productive conversation about data and potential equity gaps.</a:t>
            </a:r>
          </a:p>
        </p:txBody>
      </p:sp>
      <p:sp>
        <p:nvSpPr>
          <p:cNvPr id="3" name="Title 2">
            <a:extLst>
              <a:ext uri="{FF2B5EF4-FFF2-40B4-BE49-F238E27FC236}">
                <a16:creationId xmlns:a16="http://schemas.microsoft.com/office/drawing/2014/main" id="{276A9DA8-143B-D1DB-0907-17CC90A00CE4}"/>
              </a:ext>
            </a:extLst>
          </p:cNvPr>
          <p:cNvSpPr>
            <a:spLocks noGrp="1"/>
          </p:cNvSpPr>
          <p:nvPr>
            <p:ph type="title"/>
          </p:nvPr>
        </p:nvSpPr>
        <p:spPr>
          <a:xfrm>
            <a:off x="418179" y="1081408"/>
            <a:ext cx="3283855" cy="1402236"/>
          </a:xfrm>
        </p:spPr>
        <p:txBody>
          <a:bodyPr vert="horz" lIns="91440" tIns="45720" rIns="91440" bIns="45720" rtlCol="0" anchor="t">
            <a:normAutofit fontScale="90000"/>
          </a:bodyPr>
          <a:lstStyle/>
          <a:p>
            <a:r>
              <a:rPr lang="en-US" sz="3600"/>
              <a:t>Analyze Feedback Trends and Share with Staff</a:t>
            </a:r>
            <a:endParaRPr lang="en-US" sz="3200"/>
          </a:p>
        </p:txBody>
      </p:sp>
      <p:sp>
        <p:nvSpPr>
          <p:cNvPr id="5" name="Footer Placeholder 4">
            <a:extLst>
              <a:ext uri="{FF2B5EF4-FFF2-40B4-BE49-F238E27FC236}">
                <a16:creationId xmlns:a16="http://schemas.microsoft.com/office/drawing/2014/main" id="{BAA6D03B-09BB-A2AF-15E6-AF8E810849DB}"/>
              </a:ext>
            </a:extLst>
          </p:cNvPr>
          <p:cNvSpPr>
            <a:spLocks noGrp="1"/>
          </p:cNvSpPr>
          <p:nvPr>
            <p:ph type="ftr" sz="quarter" idx="3"/>
          </p:nvPr>
        </p:nvSpPr>
        <p:spPr/>
        <p:txBody>
          <a:bodyPr/>
          <a:lstStyle/>
          <a:p>
            <a:pPr algn="r"/>
            <a:r>
              <a:rPr lang="en-US"/>
              <a:t>360 Degree Communication Cycle</a:t>
            </a:r>
          </a:p>
        </p:txBody>
      </p:sp>
      <p:sp>
        <p:nvSpPr>
          <p:cNvPr id="6" name="Slide Number Placeholder 5">
            <a:extLst>
              <a:ext uri="{FF2B5EF4-FFF2-40B4-BE49-F238E27FC236}">
                <a16:creationId xmlns:a16="http://schemas.microsoft.com/office/drawing/2014/main" id="{AB5FB8C3-CAC0-B393-2940-C97E4D7CD571}"/>
              </a:ext>
            </a:extLst>
          </p:cNvPr>
          <p:cNvSpPr>
            <a:spLocks noGrp="1"/>
          </p:cNvSpPr>
          <p:nvPr>
            <p:ph type="sldNum" sz="quarter" idx="4"/>
          </p:nvPr>
        </p:nvSpPr>
        <p:spPr/>
        <p:txBody>
          <a:bodyPr/>
          <a:lstStyle/>
          <a:p>
            <a:r>
              <a:rPr lang="en-US"/>
              <a:t>|   </a:t>
            </a:r>
            <a:fld id="{D0D390DC-57D8-49B4-9CD9-3DB7D0E54954}" type="slidenum">
              <a:rPr lang="en-US" smtClean="0"/>
              <a:pPr/>
              <a:t>7</a:t>
            </a:fld>
            <a:endParaRPr lang="en-US"/>
          </a:p>
        </p:txBody>
      </p:sp>
    </p:spTree>
    <p:extLst>
      <p:ext uri="{BB962C8B-B14F-4D97-AF65-F5344CB8AC3E}">
        <p14:creationId xmlns:p14="http://schemas.microsoft.com/office/powerpoint/2010/main" val="3133234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43F579-4C55-9C4E-59AC-075CDDBCB242}"/>
              </a:ext>
            </a:extLst>
          </p:cNvPr>
          <p:cNvSpPr>
            <a:spLocks noGrp="1"/>
          </p:cNvSpPr>
          <p:nvPr>
            <p:ph type="body" sz="quarter" idx="13"/>
          </p:nvPr>
        </p:nvSpPr>
        <p:spPr>
          <a:xfrm>
            <a:off x="4794361" y="1077638"/>
            <a:ext cx="6698827" cy="5017742"/>
          </a:xfrm>
        </p:spPr>
        <p:txBody>
          <a:bodyPr vert="horz" lIns="91440" tIns="45720" rIns="91440" bIns="45720" rtlCol="0" anchor="t">
            <a:noAutofit/>
          </a:bodyPr>
          <a:lstStyle/>
          <a:p>
            <a:pPr marL="285750" indent="-285750" algn="l">
              <a:spcAft>
                <a:spcPts val="400"/>
              </a:spcAft>
              <a:buFont typeface="Arial"/>
              <a:buChar char="•"/>
            </a:pPr>
            <a:r>
              <a:rPr lang="en-US" sz="1800" b="1">
                <a:latin typeface="+mn-lt"/>
              </a:rPr>
              <a:t>Identify quick wins</a:t>
            </a:r>
            <a:r>
              <a:rPr lang="en-US" sz="1800">
                <a:latin typeface="+mn-lt"/>
              </a:rPr>
              <a:t> </a:t>
            </a:r>
            <a:r>
              <a:rPr lang="en-US" sz="1800" i="0">
                <a:latin typeface="+mn-lt"/>
              </a:rPr>
              <a:t>– relatively simple shifts you can make that staff clearly want. For instance, change a standing meeting time to one that is more preferable, or make all staff aware of a resource or support they may not know they have access to. </a:t>
            </a:r>
          </a:p>
          <a:p>
            <a:pPr marL="285750" indent="-285750" algn="l">
              <a:buFont typeface="Arial"/>
              <a:buChar char="•"/>
            </a:pPr>
            <a:r>
              <a:rPr lang="en-US" sz="1800" i="0">
                <a:latin typeface="+mn-lt"/>
              </a:rPr>
              <a:t>As you make more complex decisions, </a:t>
            </a:r>
            <a:r>
              <a:rPr lang="en-US" sz="1800" b="1">
                <a:latin typeface="+mn-lt"/>
              </a:rPr>
              <a:t>evaluate where they match to feedback</a:t>
            </a:r>
            <a:r>
              <a:rPr lang="en-US" sz="1800" i="0">
                <a:latin typeface="+mn-lt"/>
              </a:rPr>
              <a:t>. Identify areas of alignment and be prepared to address where the decision may differ. Be as transparent as possible in your explanations and emphasize the broader goal instead of dwelling on smaller details.  </a:t>
            </a:r>
          </a:p>
          <a:p>
            <a:pPr marL="285750" indent="-285750" algn="l">
              <a:buFont typeface="Arial"/>
              <a:buChar char="•"/>
            </a:pPr>
            <a:r>
              <a:rPr lang="en-US" sz="1800" b="1">
                <a:latin typeface="+mn-lt"/>
              </a:rPr>
              <a:t>Bring staff into decision making</a:t>
            </a:r>
            <a:r>
              <a:rPr lang="en-US" sz="1800">
                <a:latin typeface="+mn-lt"/>
              </a:rPr>
              <a:t>. </a:t>
            </a:r>
            <a:r>
              <a:rPr lang="en-US" sz="1800" i="0">
                <a:latin typeface="+mn-lt"/>
              </a:rPr>
              <a:t>For instance, have grade team leads vet tentative decisions and/or gather feedback from their teams. </a:t>
            </a:r>
          </a:p>
          <a:p>
            <a:pPr marL="285750" indent="-285750" algn="l">
              <a:buFont typeface="Arial"/>
              <a:buChar char="•"/>
            </a:pPr>
            <a:r>
              <a:rPr lang="en-US" sz="1800" i="0">
                <a:latin typeface="+mn-lt"/>
              </a:rPr>
              <a:t>As a part of decision-making, </a:t>
            </a:r>
            <a:r>
              <a:rPr lang="en-US" sz="1800" b="1">
                <a:latin typeface="+mn-lt"/>
              </a:rPr>
              <a:t>plan for when and how you’ll collect ongoing feedback</a:t>
            </a:r>
            <a:r>
              <a:rPr lang="en-US" sz="1800">
                <a:latin typeface="+mn-lt"/>
              </a:rPr>
              <a:t> </a:t>
            </a:r>
            <a:r>
              <a:rPr lang="en-US" sz="1800" i="0">
                <a:latin typeface="+mn-lt"/>
              </a:rPr>
              <a:t>on the implementation of these decisions. </a:t>
            </a:r>
          </a:p>
        </p:txBody>
      </p:sp>
      <p:sp>
        <p:nvSpPr>
          <p:cNvPr id="3" name="Title 2">
            <a:extLst>
              <a:ext uri="{FF2B5EF4-FFF2-40B4-BE49-F238E27FC236}">
                <a16:creationId xmlns:a16="http://schemas.microsoft.com/office/drawing/2014/main" id="{276A9DA8-143B-D1DB-0907-17CC90A00CE4}"/>
              </a:ext>
            </a:extLst>
          </p:cNvPr>
          <p:cNvSpPr>
            <a:spLocks noGrp="1"/>
          </p:cNvSpPr>
          <p:nvPr>
            <p:ph type="title"/>
          </p:nvPr>
        </p:nvSpPr>
        <p:spPr>
          <a:xfrm>
            <a:off x="418179" y="1081408"/>
            <a:ext cx="3283855" cy="1402236"/>
          </a:xfrm>
        </p:spPr>
        <p:txBody>
          <a:bodyPr vert="horz" lIns="91440" tIns="45720" rIns="91440" bIns="45720" rtlCol="0" anchor="t">
            <a:normAutofit fontScale="90000"/>
          </a:bodyPr>
          <a:lstStyle/>
          <a:p>
            <a:r>
              <a:rPr lang="en-US" sz="3600"/>
              <a:t>Incorporate Feedback into Decision-Making</a:t>
            </a:r>
            <a:endParaRPr lang="en-US" sz="3200"/>
          </a:p>
        </p:txBody>
      </p:sp>
      <p:sp>
        <p:nvSpPr>
          <p:cNvPr id="5" name="Footer Placeholder 4">
            <a:extLst>
              <a:ext uri="{FF2B5EF4-FFF2-40B4-BE49-F238E27FC236}">
                <a16:creationId xmlns:a16="http://schemas.microsoft.com/office/drawing/2014/main" id="{BAA6D03B-09BB-A2AF-15E6-AF8E810849DB}"/>
              </a:ext>
            </a:extLst>
          </p:cNvPr>
          <p:cNvSpPr>
            <a:spLocks noGrp="1"/>
          </p:cNvSpPr>
          <p:nvPr>
            <p:ph type="ftr" sz="quarter" idx="3"/>
          </p:nvPr>
        </p:nvSpPr>
        <p:spPr/>
        <p:txBody>
          <a:bodyPr/>
          <a:lstStyle/>
          <a:p>
            <a:pPr algn="r"/>
            <a:r>
              <a:rPr lang="en-US"/>
              <a:t>360 Degree Communication Cycle</a:t>
            </a:r>
          </a:p>
        </p:txBody>
      </p:sp>
      <p:sp>
        <p:nvSpPr>
          <p:cNvPr id="6" name="Slide Number Placeholder 5">
            <a:extLst>
              <a:ext uri="{FF2B5EF4-FFF2-40B4-BE49-F238E27FC236}">
                <a16:creationId xmlns:a16="http://schemas.microsoft.com/office/drawing/2014/main" id="{AB5FB8C3-CAC0-B393-2940-C97E4D7CD571}"/>
              </a:ext>
            </a:extLst>
          </p:cNvPr>
          <p:cNvSpPr>
            <a:spLocks noGrp="1"/>
          </p:cNvSpPr>
          <p:nvPr>
            <p:ph type="sldNum" sz="quarter" idx="4"/>
          </p:nvPr>
        </p:nvSpPr>
        <p:spPr/>
        <p:txBody>
          <a:bodyPr/>
          <a:lstStyle/>
          <a:p>
            <a:r>
              <a:rPr lang="en-US"/>
              <a:t>|   </a:t>
            </a:r>
            <a:fld id="{D0D390DC-57D8-49B4-9CD9-3DB7D0E54954}" type="slidenum">
              <a:rPr lang="en-US" smtClean="0"/>
              <a:pPr/>
              <a:t>8</a:t>
            </a:fld>
            <a:endParaRPr lang="en-US"/>
          </a:p>
        </p:txBody>
      </p:sp>
    </p:spTree>
    <p:extLst>
      <p:ext uri="{BB962C8B-B14F-4D97-AF65-F5344CB8AC3E}">
        <p14:creationId xmlns:p14="http://schemas.microsoft.com/office/powerpoint/2010/main" val="1919768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B43F579-4C55-9C4E-59AC-075CDDBCB242}"/>
              </a:ext>
            </a:extLst>
          </p:cNvPr>
          <p:cNvSpPr>
            <a:spLocks noGrp="1"/>
          </p:cNvSpPr>
          <p:nvPr>
            <p:ph type="body" sz="quarter" idx="13"/>
          </p:nvPr>
        </p:nvSpPr>
        <p:spPr>
          <a:xfrm>
            <a:off x="4794361" y="1077638"/>
            <a:ext cx="6698827" cy="5017742"/>
          </a:xfrm>
        </p:spPr>
        <p:txBody>
          <a:bodyPr vert="horz" lIns="91440" tIns="45720" rIns="91440" bIns="45720" rtlCol="0" anchor="t">
            <a:noAutofit/>
          </a:bodyPr>
          <a:lstStyle/>
          <a:p>
            <a:pPr marL="0" indent="0" algn="l" rtl="0" fontAlgn="base">
              <a:buNone/>
            </a:pPr>
            <a:r>
              <a:rPr lang="en-US" sz="2400" i="0" u="sng" strike="noStrike">
                <a:solidFill>
                  <a:srgbClr val="00A4C7"/>
                </a:solidFill>
                <a:effectLst/>
                <a:latin typeface="+mj-lt"/>
                <a:hlinkClick r:id="rId2"/>
              </a:rPr>
              <a:t>PELP Problem Solving</a:t>
            </a:r>
            <a:br>
              <a:rPr lang="en-US" sz="1800" u="sng" strike="noStrike">
                <a:solidFill>
                  <a:srgbClr val="000000"/>
                </a:solidFill>
              </a:rPr>
            </a:br>
            <a:r>
              <a:rPr lang="en-US" sz="1800" b="0" i="0">
                <a:solidFill>
                  <a:srgbClr val="000000"/>
                </a:solidFill>
                <a:effectLst/>
              </a:rPr>
              <a:t>A problem-solving approach to designing and implementing a strategy to improve performance.​</a:t>
            </a:r>
            <a:endParaRPr lang="en-US" sz="1200" b="0" i="0">
              <a:solidFill>
                <a:srgbClr val="000000"/>
              </a:solidFill>
              <a:effectLst/>
            </a:endParaRPr>
          </a:p>
          <a:p>
            <a:pPr marL="0" indent="0" algn="l" rtl="0" fontAlgn="base">
              <a:buNone/>
            </a:pPr>
            <a:r>
              <a:rPr lang="en-US" sz="2400" i="0" u="sng" strike="noStrike">
                <a:solidFill>
                  <a:srgbClr val="00A4C7"/>
                </a:solidFill>
                <a:effectLst/>
                <a:latin typeface="+mj-lt"/>
                <a:hlinkClick r:id="rId3"/>
              </a:rPr>
              <a:t>Brainstorm Rules</a:t>
            </a:r>
            <a:br>
              <a:rPr lang="en-US" sz="1800" u="sng" strike="noStrike">
                <a:solidFill>
                  <a:srgbClr val="000000"/>
                </a:solidFill>
              </a:rPr>
            </a:br>
            <a:r>
              <a:rPr lang="en-US" sz="1800" b="0" i="0">
                <a:solidFill>
                  <a:srgbClr val="000000"/>
                </a:solidFill>
                <a:effectLst/>
              </a:rPr>
              <a:t>A step-by-step guide to productive and efficient brainstorming. ​</a:t>
            </a:r>
            <a:endParaRPr lang="en-US" sz="1200" b="0" i="0">
              <a:solidFill>
                <a:srgbClr val="000000"/>
              </a:solidFill>
              <a:effectLst/>
            </a:endParaRPr>
          </a:p>
          <a:p>
            <a:pPr marL="0" indent="0" algn="l" rtl="0" fontAlgn="base">
              <a:buNone/>
            </a:pPr>
            <a:r>
              <a:rPr lang="en-US" sz="2400" i="0" u="sng" strike="noStrike">
                <a:solidFill>
                  <a:srgbClr val="00A4C7"/>
                </a:solidFill>
                <a:effectLst/>
                <a:latin typeface="+mj-lt"/>
                <a:hlinkClick r:id="rId4"/>
              </a:rPr>
              <a:t>MOCHA Decision-Making Protocol</a:t>
            </a:r>
            <a:br>
              <a:rPr lang="en-US" sz="1800" u="sng" strike="noStrike">
                <a:solidFill>
                  <a:srgbClr val="000000"/>
                </a:solidFill>
              </a:rPr>
            </a:br>
            <a:r>
              <a:rPr lang="en-US" sz="1800" b="0" i="0">
                <a:solidFill>
                  <a:srgbClr val="000000"/>
                </a:solidFill>
                <a:effectLst/>
              </a:rPr>
              <a:t>A process for assigning clear roles and responsibilities when projects involve multiple people.​</a:t>
            </a:r>
            <a:endParaRPr lang="en-US" sz="1200" b="0" i="0">
              <a:solidFill>
                <a:srgbClr val="000000"/>
              </a:solidFill>
              <a:effectLst/>
            </a:endParaRPr>
          </a:p>
          <a:p>
            <a:pPr marL="0" indent="0" algn="l" rtl="0" fontAlgn="base">
              <a:buNone/>
            </a:pPr>
            <a:r>
              <a:rPr lang="en-US" sz="2400" i="0" u="sng" strike="noStrike">
                <a:solidFill>
                  <a:srgbClr val="00A4C7"/>
                </a:solidFill>
                <a:effectLst/>
                <a:latin typeface="+mj-lt"/>
                <a:hlinkClick r:id="rId5"/>
              </a:rPr>
              <a:t>Collaborative School Committee</a:t>
            </a:r>
            <a:br>
              <a:rPr lang="en-US" sz="1800" u="sng" strike="noStrike">
                <a:solidFill>
                  <a:srgbClr val="000000"/>
                </a:solidFill>
              </a:rPr>
            </a:br>
            <a:r>
              <a:rPr lang="en-US" sz="1800" b="0" i="0">
                <a:solidFill>
                  <a:srgbClr val="000000"/>
                </a:solidFill>
                <a:effectLst/>
              </a:rPr>
              <a:t>An example of school leadership team roles, responsibilities, and structures from a traditional school district.</a:t>
            </a:r>
            <a:endParaRPr lang="en-US" sz="1200" b="0" i="0">
              <a:solidFill>
                <a:srgbClr val="000000"/>
              </a:solidFill>
              <a:effectLst/>
            </a:endParaRPr>
          </a:p>
        </p:txBody>
      </p:sp>
      <p:sp>
        <p:nvSpPr>
          <p:cNvPr id="3" name="Title 2">
            <a:extLst>
              <a:ext uri="{FF2B5EF4-FFF2-40B4-BE49-F238E27FC236}">
                <a16:creationId xmlns:a16="http://schemas.microsoft.com/office/drawing/2014/main" id="{276A9DA8-143B-D1DB-0907-17CC90A00CE4}"/>
              </a:ext>
            </a:extLst>
          </p:cNvPr>
          <p:cNvSpPr>
            <a:spLocks noGrp="1"/>
          </p:cNvSpPr>
          <p:nvPr>
            <p:ph type="title"/>
          </p:nvPr>
        </p:nvSpPr>
        <p:spPr>
          <a:xfrm>
            <a:off x="418179" y="1081408"/>
            <a:ext cx="3283855" cy="1402236"/>
          </a:xfrm>
        </p:spPr>
        <p:txBody>
          <a:bodyPr vert="horz" lIns="91440" tIns="45720" rIns="91440" bIns="45720" rtlCol="0" anchor="t">
            <a:normAutofit fontScale="90000"/>
          </a:bodyPr>
          <a:lstStyle/>
          <a:p>
            <a:r>
              <a:rPr lang="en-US" sz="3600"/>
              <a:t>Incorporate Feedback into Decision-Making</a:t>
            </a:r>
            <a:endParaRPr lang="en-US" sz="3200"/>
          </a:p>
        </p:txBody>
      </p:sp>
      <p:sp>
        <p:nvSpPr>
          <p:cNvPr id="5" name="Footer Placeholder 4">
            <a:extLst>
              <a:ext uri="{FF2B5EF4-FFF2-40B4-BE49-F238E27FC236}">
                <a16:creationId xmlns:a16="http://schemas.microsoft.com/office/drawing/2014/main" id="{BAA6D03B-09BB-A2AF-15E6-AF8E810849DB}"/>
              </a:ext>
            </a:extLst>
          </p:cNvPr>
          <p:cNvSpPr>
            <a:spLocks noGrp="1"/>
          </p:cNvSpPr>
          <p:nvPr>
            <p:ph type="ftr" sz="quarter" idx="3"/>
          </p:nvPr>
        </p:nvSpPr>
        <p:spPr/>
        <p:txBody>
          <a:bodyPr/>
          <a:lstStyle/>
          <a:p>
            <a:pPr algn="r"/>
            <a:r>
              <a:rPr lang="en-US"/>
              <a:t>360 Degree Communication Cycle</a:t>
            </a:r>
          </a:p>
        </p:txBody>
      </p:sp>
      <p:sp>
        <p:nvSpPr>
          <p:cNvPr id="6" name="Slide Number Placeholder 5">
            <a:extLst>
              <a:ext uri="{FF2B5EF4-FFF2-40B4-BE49-F238E27FC236}">
                <a16:creationId xmlns:a16="http://schemas.microsoft.com/office/drawing/2014/main" id="{AB5FB8C3-CAC0-B393-2940-C97E4D7CD571}"/>
              </a:ext>
            </a:extLst>
          </p:cNvPr>
          <p:cNvSpPr>
            <a:spLocks noGrp="1"/>
          </p:cNvSpPr>
          <p:nvPr>
            <p:ph type="sldNum" sz="quarter" idx="4"/>
          </p:nvPr>
        </p:nvSpPr>
        <p:spPr/>
        <p:txBody>
          <a:bodyPr/>
          <a:lstStyle/>
          <a:p>
            <a:r>
              <a:rPr lang="en-US"/>
              <a:t>|   </a:t>
            </a:r>
            <a:fld id="{D0D390DC-57D8-49B4-9CD9-3DB7D0E54954}" type="slidenum">
              <a:rPr lang="en-US" smtClean="0"/>
              <a:pPr/>
              <a:t>9</a:t>
            </a:fld>
            <a:endParaRPr lang="en-US"/>
          </a:p>
        </p:txBody>
      </p:sp>
    </p:spTree>
    <p:extLst>
      <p:ext uri="{BB962C8B-B14F-4D97-AF65-F5344CB8AC3E}">
        <p14:creationId xmlns:p14="http://schemas.microsoft.com/office/powerpoint/2010/main" val="1345234204"/>
      </p:ext>
    </p:extLst>
  </p:cSld>
  <p:clrMapOvr>
    <a:masterClrMapping/>
  </p:clrMapOvr>
</p:sld>
</file>

<file path=ppt/theme/theme1.xml><?xml version="1.0" encoding="utf-8"?>
<a:theme xmlns:a="http://schemas.openxmlformats.org/drawingml/2006/main" name="Office Theme">
  <a:themeElements>
    <a:clrScheme name="Custom 30">
      <a:dk1>
        <a:srgbClr val="000000"/>
      </a:dk1>
      <a:lt1>
        <a:srgbClr val="FFFFFF"/>
      </a:lt1>
      <a:dk2>
        <a:srgbClr val="00355F"/>
      </a:dk2>
      <a:lt2>
        <a:srgbClr val="E2EDDC"/>
      </a:lt2>
      <a:accent1>
        <a:srgbClr val="00355F"/>
      </a:accent1>
      <a:accent2>
        <a:srgbClr val="F2CF13"/>
      </a:accent2>
      <a:accent3>
        <a:srgbClr val="3F8A6A"/>
      </a:accent3>
      <a:accent4>
        <a:srgbClr val="C21943"/>
      </a:accent4>
      <a:accent5>
        <a:srgbClr val="F26C4C"/>
      </a:accent5>
      <a:accent6>
        <a:srgbClr val="4A4A4A"/>
      </a:accent6>
      <a:hlink>
        <a:srgbClr val="3F8A6A"/>
      </a:hlink>
      <a:folHlink>
        <a:srgbClr val="3F8A6A"/>
      </a:folHlink>
    </a:clrScheme>
    <a:fontScheme name="TNTP FY24">
      <a:majorFont>
        <a:latin typeface="Franklin Gothic Heavy"/>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7503E51-44EE-4593-8C33-3852E7DB71C1}" vid="{5B923093-125F-48DA-B53D-C40138C78B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3AB0D761D18234896D3DDD25F451A99" ma:contentTypeVersion="17" ma:contentTypeDescription="Create a new document." ma:contentTypeScope="" ma:versionID="76c1365afa6e23dad08eec4c899d9f69">
  <xsd:schema xmlns:xsd="http://www.w3.org/2001/XMLSchema" xmlns:xs="http://www.w3.org/2001/XMLSchema" xmlns:p="http://schemas.microsoft.com/office/2006/metadata/properties" xmlns:ns2="2d294ba7-07f3-4f8e-aadf-1d4be6d8adcb" xmlns:ns3="9c762342-580c-4556-9faf-7e2d7a7c8be4" targetNamespace="http://schemas.microsoft.com/office/2006/metadata/properties" ma:root="true" ma:fieldsID="6b2cea83ebc0aca76e261a770ada2530" ns2:_="" ns3:_="">
    <xsd:import namespace="2d294ba7-07f3-4f8e-aadf-1d4be6d8adcb"/>
    <xsd:import namespace="9c762342-580c-4556-9faf-7e2d7a7c8be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294ba7-07f3-4f8e-aadf-1d4be6d8ad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4983a865-a571-4416-b68b-a825780562c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c762342-580c-4556-9faf-7e2d7a7c8be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8b1ab9e0-6ef3-4cda-aaf1-09e2e73a9b82}" ma:internalName="TaxCatchAll" ma:showField="CatchAllData" ma:web="9c762342-580c-4556-9faf-7e2d7a7c8be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c762342-580c-4556-9faf-7e2d7a7c8be4" xsi:nil="true"/>
    <lcf76f155ced4ddcb4097134ff3c332f xmlns="2d294ba7-07f3-4f8e-aadf-1d4be6d8adcb">
      <Terms xmlns="http://schemas.microsoft.com/office/infopath/2007/PartnerControls"/>
    </lcf76f155ced4ddcb4097134ff3c332f>
    <SharedWithUsers xmlns="9c762342-580c-4556-9faf-7e2d7a7c8be4">
      <UserInfo>
        <DisplayName>Lynn Overmyer</DisplayName>
        <AccountId>753</AccountId>
        <AccountType/>
      </UserInfo>
      <UserInfo>
        <DisplayName>Jennifer Harasim</DisplayName>
        <AccountId>547</AccountId>
        <AccountType/>
      </UserInfo>
      <UserInfo>
        <DisplayName>Melissa Jong</DisplayName>
        <AccountId>101</AccountId>
        <AccountType/>
      </UserInfo>
      <UserInfo>
        <DisplayName>Allison Deptula</DisplayName>
        <AccountId>505</AccountId>
        <AccountType/>
      </UserInfo>
    </SharedWithUsers>
  </documentManagement>
</p:properties>
</file>

<file path=customXml/itemProps1.xml><?xml version="1.0" encoding="utf-8"?>
<ds:datastoreItem xmlns:ds="http://schemas.openxmlformats.org/officeDocument/2006/customXml" ds:itemID="{CE78C1B9-19BC-430F-8DDF-2C6CBD6DA978}">
  <ds:schemaRefs>
    <ds:schemaRef ds:uri="http://schemas.microsoft.com/sharepoint/v3/contenttype/forms"/>
  </ds:schemaRefs>
</ds:datastoreItem>
</file>

<file path=customXml/itemProps2.xml><?xml version="1.0" encoding="utf-8"?>
<ds:datastoreItem xmlns:ds="http://schemas.openxmlformats.org/officeDocument/2006/customXml" ds:itemID="{B9846E77-84ED-424E-95C0-DBF7218EB207}">
  <ds:schemaRefs>
    <ds:schemaRef ds:uri="2d294ba7-07f3-4f8e-aadf-1d4be6d8adcb"/>
    <ds:schemaRef ds:uri="9c762342-580c-4556-9faf-7e2d7a7c8be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5194D10-B9BF-48BA-8583-86FCF4440716}">
  <ds:schemaRefs>
    <ds:schemaRef ds:uri="2d294ba7-07f3-4f8e-aadf-1d4be6d8adcb"/>
    <ds:schemaRef ds:uri="9c762342-580c-4556-9faf-7e2d7a7c8be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TNTP Presentation Template</Template>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360 Degree Communication Cycle</vt:lpstr>
      <vt:lpstr>Build Trust with Staff</vt:lpstr>
      <vt:lpstr>Build Trust with Staff</vt:lpstr>
      <vt:lpstr>Seek Feedback from All Staff</vt:lpstr>
      <vt:lpstr>Seek Feedback from All Staff</vt:lpstr>
      <vt:lpstr>Analyze Feedback Trends and Share with Staff</vt:lpstr>
      <vt:lpstr>Analyze Feedback Trends and Share with Staff</vt:lpstr>
      <vt:lpstr>Incorporate Feedback into Decision-Making</vt:lpstr>
      <vt:lpstr>Incorporate Feedback into Decision-Making</vt:lpstr>
      <vt:lpstr>Help Staff Understand How Their Feedback Was Used</vt:lpstr>
      <vt:lpstr>Help Staff Understand How Their Feedback Was Used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Jong</dc:creator>
  <cp:revision>1</cp:revision>
  <dcterms:created xsi:type="dcterms:W3CDTF">2024-02-22T21:53:25Z</dcterms:created>
  <dcterms:modified xsi:type="dcterms:W3CDTF">2024-03-07T17:56:16Z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0x01010053AB0D761D18234896D3DDD25F451A99</vt:lpwstr>
  </property>
  <property fmtid="{D5CDD505-2E9C-101B-9397-08002B2CF9AE}" pid="3" name="MediaServiceImageTags">
    <vt:lpwstr/>
  </property>
</Properties>
</file>